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4" r:id="rId5"/>
    <p:sldId id="348" r:id="rId6"/>
    <p:sldId id="259" r:id="rId7"/>
    <p:sldId id="260" r:id="rId8"/>
    <p:sldId id="298" r:id="rId9"/>
    <p:sldId id="307" r:id="rId10"/>
    <p:sldId id="308" r:id="rId11"/>
    <p:sldId id="312" r:id="rId12"/>
    <p:sldId id="310" r:id="rId13"/>
    <p:sldId id="311" r:id="rId14"/>
    <p:sldId id="309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D4E746-C955-4F7D-BBA7-A2CD01E98734}" v="5" dt="2025-12-12T09:04:37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70</c:v>
                </c:pt>
                <c:pt idx="1">
                  <c:v>82</c:v>
                </c:pt>
                <c:pt idx="2">
                  <c:v>78</c:v>
                </c:pt>
                <c:pt idx="3">
                  <c:v>82</c:v>
                </c:pt>
                <c:pt idx="4">
                  <c:v>90</c:v>
                </c:pt>
                <c:pt idx="5">
                  <c:v>85</c:v>
                </c:pt>
                <c:pt idx="6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1-4F5D-97F3-F62BCDCD1D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52</c:v>
                </c:pt>
                <c:pt idx="1">
                  <c:v>64</c:v>
                </c:pt>
                <c:pt idx="2">
                  <c:v>83</c:v>
                </c:pt>
                <c:pt idx="3">
                  <c:v>61</c:v>
                </c:pt>
                <c:pt idx="4">
                  <c:v>68</c:v>
                </c:pt>
                <c:pt idx="5">
                  <c:v>66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1-4F5D-97F3-F62BCDCD1D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60</c:v>
                </c:pt>
                <c:pt idx="1">
                  <c:v>49</c:v>
                </c:pt>
                <c:pt idx="2">
                  <c:v>53</c:v>
                </c:pt>
                <c:pt idx="3">
                  <c:v>42</c:v>
                </c:pt>
                <c:pt idx="4">
                  <c:v>56</c:v>
                </c:pt>
                <c:pt idx="5">
                  <c:v>45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1-4F5D-97F3-F62BCDCD1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15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0-4BF8-9F0F-4D6EF5E4B3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  <c:pt idx="4">
                  <c:v>34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E0-4BF8-9F0F-4D6EF5E4B3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42</c:v>
                </c:pt>
                <c:pt idx="1">
                  <c:v>12</c:v>
                </c:pt>
                <c:pt idx="2">
                  <c:v>43</c:v>
                </c:pt>
                <c:pt idx="3">
                  <c:v>35</c:v>
                </c:pt>
                <c:pt idx="4">
                  <c:v>55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E0-4BF8-9F0F-4D6EF5E4B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62692352"/>
        <c:axId val="65237760"/>
      </c:barChart>
      <c:catAx>
        <c:axId val="6269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5237760"/>
        <c:crosses val="autoZero"/>
        <c:auto val="1"/>
        <c:lblAlgn val="ctr"/>
        <c:lblOffset val="100"/>
        <c:noMultiLvlLbl val="0"/>
      </c:catAx>
      <c:valAx>
        <c:axId val="65237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ko-KR"/>
          </a:p>
        </c:txPr>
        <c:crossAx val="6269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F13-4736-B8C4-E5108AA3644B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F13-4736-B8C4-E5108AA3644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13-4736-B8C4-E5108AA36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0B5-4817-A5D2-ADFA8D0DFCF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0B5-4817-A5D2-ADFA8D0DFCF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B5-4817-A5D2-ADFA8D0DF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3E6-4747-B40D-DF99AAD4637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E6-4747-B40D-DF99AAD4637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E6-4747-B40D-DF99AAD46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A8F3-4547-9739-B8BA5275BB2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8F3-4547-9739-B8BA5275BB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F3-4547-9739-B8BA5275BB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6E1CDD-48CD-493E-97E2-7F36603E8CAB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D93CFE7-975D-4241-992F-7B60279654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DCC899EA-7F44-4EC5-B64D-D51B9814A5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8C1EAB7-284F-4D14-845C-398815F734B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56788D-3E21-46F3-94F1-0160A3284A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04245" y="1651105"/>
            <a:ext cx="3887755" cy="44259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C33AF54-8AD5-452B-8522-D88ED84096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A33CEA-F1B2-4A81-90E9-CA38F6B20EDB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EE92628-61E1-45B6-B328-EED1BFEFE00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9F07860-E2E5-447E-81C8-BA20AE396D6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121472E-4729-4E62-A064-64286DFC33A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AB49131-3A00-43B0-B640-CD472BF8F96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7943EEE-947C-45C7-A59D-43478ADD982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233019-906A-4B33-85C2-812C42A16FE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08BFEAD-6816-43DA-8762-CC1E1BC8BE3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1F5DCDD-E9ED-4A2D-B231-5B14FF61A20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1CE2EB-7B77-422A-BC36-6FA517D83F32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C8A94F0-22BD-4390-B2DE-6709ACCDFEA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7282BAB9-1BFB-4514-B6EB-F0C215CB8BB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1073BC-07F1-464E-8869-5AF42A2F941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4B21164-7929-41A8-9A2B-62BC611DD4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B160CA8-2EAF-49CD-82FC-F40101527F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82A6C0A-D17D-4D94-BADB-2FFC7A7B7B7F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887A78-13D6-4543-A9A1-F01ABC964EB9}"/>
              </a:ext>
            </a:extLst>
          </p:cNvPr>
          <p:cNvGrpSpPr/>
          <p:nvPr userDrawn="1"/>
        </p:nvGrpSpPr>
        <p:grpSpPr>
          <a:xfrm>
            <a:off x="4789978" y="1099366"/>
            <a:ext cx="2580306" cy="4655566"/>
            <a:chOff x="4789978" y="1099366"/>
            <a:chExt cx="2580306" cy="465556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3FFA46A-1FEC-45F2-B180-EFA4C8398587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187CD54E-E3DF-4C2E-8B67-E474147CB925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EB637C88-C87A-4C2F-9584-7AE9042E876D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E40D5BFD-F3AF-4A76-A8C9-A24AE8B5C781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9160261E-3D08-4181-8E98-777BCA5EBD21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026CE6E2-C43D-4356-9C85-04B9FCA1951E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08ECE83-5AB3-4153-B6EE-369BD2A5D7DB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79BAFE1-DB45-4AEA-BF17-A3627A0E3D8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CE095102-93F8-4BD3-B0FA-04F08D59787A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0EC7D87-207A-4564-8305-C1BB903B8EFD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A9AD7111-B113-4961-85FE-530BC52C7EE9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1DF47A1-AD89-4A84-BD9F-1CFC35650C87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1">
              <a:extLst>
                <a:ext uri="{FF2B5EF4-FFF2-40B4-BE49-F238E27FC236}">
                  <a16:creationId xmlns:a16="http://schemas.microsoft.com/office/drawing/2014/main" id="{B03B603C-8269-4C3A-9FAF-750157544ABF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8" name="Oval 26">
                <a:extLst>
                  <a:ext uri="{FF2B5EF4-FFF2-40B4-BE49-F238E27FC236}">
                    <a16:creationId xmlns:a16="http://schemas.microsoft.com/office/drawing/2014/main" id="{66B25888-C24F-41D8-B2EC-AF1D74BDE3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7">
                <a:extLst>
                  <a:ext uri="{FF2B5EF4-FFF2-40B4-BE49-F238E27FC236}">
                    <a16:creationId xmlns:a16="http://schemas.microsoft.com/office/drawing/2014/main" id="{DA8CA806-B072-44B8-AC80-F6D5ED2310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8">
                <a:extLst>
                  <a:ext uri="{FF2B5EF4-FFF2-40B4-BE49-F238E27FC236}">
                    <a16:creationId xmlns:a16="http://schemas.microsoft.com/office/drawing/2014/main" id="{9D42A657-70D6-4472-B692-B3613A45ADB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209D06E8-CF33-4A84-B98F-C12B41FE7292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8A9723AA-2088-4FA7-A90A-F463B67DAB6B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79599633-8896-40D8-AA98-7A55B13EC2B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875320" y="1215350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7C198975-F807-4F2E-A703-0C01359F0B23}"/>
              </a:ext>
            </a:extLst>
          </p:cNvPr>
          <p:cNvSpPr/>
          <p:nvPr userDrawn="1"/>
        </p:nvSpPr>
        <p:spPr>
          <a:xfrm>
            <a:off x="869126" y="560353"/>
            <a:ext cx="4503392" cy="5707979"/>
          </a:xfrm>
          <a:custGeom>
            <a:avLst/>
            <a:gdLst>
              <a:gd name="connsiteX0" fmla="*/ 648487 w 4503392"/>
              <a:gd name="connsiteY0" fmla="*/ 1838468 h 5707979"/>
              <a:gd name="connsiteX1" fmla="*/ 1963024 w 4503392"/>
              <a:gd name="connsiteY1" fmla="*/ 1838468 h 5707979"/>
              <a:gd name="connsiteX2" fmla="*/ 1763384 w 4503392"/>
              <a:gd name="connsiteY2" fmla="*/ 1937318 h 5707979"/>
              <a:gd name="connsiteX3" fmla="*/ 1303298 w 4503392"/>
              <a:gd name="connsiteY3" fmla="*/ 2060785 h 5707979"/>
              <a:gd name="connsiteX4" fmla="*/ 695667 w 4503392"/>
              <a:gd name="connsiteY4" fmla="*/ 1887082 h 5707979"/>
              <a:gd name="connsiteX5" fmla="*/ 200557 w 4503392"/>
              <a:gd name="connsiteY5" fmla="*/ 1838468 h 5707979"/>
              <a:gd name="connsiteX6" fmla="*/ 501443 w 4503392"/>
              <a:gd name="connsiteY6" fmla="*/ 1838468 h 5707979"/>
              <a:gd name="connsiteX7" fmla="*/ 503715 w 4503392"/>
              <a:gd name="connsiteY7" fmla="*/ 1843189 h 5707979"/>
              <a:gd name="connsiteX8" fmla="*/ 495067 w 4503392"/>
              <a:gd name="connsiteY8" fmla="*/ 1845628 h 5707979"/>
              <a:gd name="connsiteX9" fmla="*/ 705082 w 4503392"/>
              <a:gd name="connsiteY9" fmla="*/ 2038180 h 5707979"/>
              <a:gd name="connsiteX10" fmla="*/ 1422508 w 4503392"/>
              <a:gd name="connsiteY10" fmla="*/ 2151202 h 5707979"/>
              <a:gd name="connsiteX11" fmla="*/ 1925498 w 4503392"/>
              <a:gd name="connsiteY11" fmla="*/ 1992364 h 5707979"/>
              <a:gd name="connsiteX12" fmla="*/ 2179376 w 4503392"/>
              <a:gd name="connsiteY12" fmla="*/ 1871763 h 5707979"/>
              <a:gd name="connsiteX13" fmla="*/ 2247816 w 4503392"/>
              <a:gd name="connsiteY13" fmla="*/ 1838468 h 5707979"/>
              <a:gd name="connsiteX14" fmla="*/ 2599751 w 4503392"/>
              <a:gd name="connsiteY14" fmla="*/ 1838468 h 5707979"/>
              <a:gd name="connsiteX15" fmla="*/ 2604347 w 4503392"/>
              <a:gd name="connsiteY15" fmla="*/ 1842534 h 5707979"/>
              <a:gd name="connsiteX16" fmla="*/ 3595679 w 4503392"/>
              <a:gd name="connsiteY16" fmla="*/ 2146726 h 5707979"/>
              <a:gd name="connsiteX17" fmla="*/ 3834555 w 4503392"/>
              <a:gd name="connsiteY17" fmla="*/ 2102462 h 5707979"/>
              <a:gd name="connsiteX18" fmla="*/ 3869511 w 4503392"/>
              <a:gd name="connsiteY18" fmla="*/ 2090869 h 5707979"/>
              <a:gd name="connsiteX19" fmla="*/ 3869511 w 4503392"/>
              <a:gd name="connsiteY19" fmla="*/ 5507422 h 5707979"/>
              <a:gd name="connsiteX20" fmla="*/ 3668954 w 4503392"/>
              <a:gd name="connsiteY20" fmla="*/ 5707979 h 5707979"/>
              <a:gd name="connsiteX21" fmla="*/ 200557 w 4503392"/>
              <a:gd name="connsiteY21" fmla="*/ 5707979 h 5707979"/>
              <a:gd name="connsiteX22" fmla="*/ 0 w 4503392"/>
              <a:gd name="connsiteY22" fmla="*/ 5507422 h 5707979"/>
              <a:gd name="connsiteX23" fmla="*/ 0 w 4503392"/>
              <a:gd name="connsiteY23" fmla="*/ 2039025 h 5707979"/>
              <a:gd name="connsiteX24" fmla="*/ 200557 w 4503392"/>
              <a:gd name="connsiteY24" fmla="*/ 1838468 h 5707979"/>
              <a:gd name="connsiteX25" fmla="*/ 645514 w 4503392"/>
              <a:gd name="connsiteY25" fmla="*/ 1835405 h 5707979"/>
              <a:gd name="connsiteX26" fmla="*/ 648487 w 4503392"/>
              <a:gd name="connsiteY26" fmla="*/ 1838468 h 5707979"/>
              <a:gd name="connsiteX27" fmla="*/ 644072 w 4503392"/>
              <a:gd name="connsiteY27" fmla="*/ 1838468 h 5707979"/>
              <a:gd name="connsiteX28" fmla="*/ 3027466 w 4503392"/>
              <a:gd name="connsiteY28" fmla="*/ 1287091 h 5707979"/>
              <a:gd name="connsiteX29" fmla="*/ 3353221 w 4503392"/>
              <a:gd name="connsiteY29" fmla="*/ 1330481 h 5707979"/>
              <a:gd name="connsiteX30" fmla="*/ 3844770 w 4503392"/>
              <a:gd name="connsiteY30" fmla="*/ 1517120 h 5707979"/>
              <a:gd name="connsiteX31" fmla="*/ 4294094 w 4503392"/>
              <a:gd name="connsiteY31" fmla="*/ 1654847 h 5707979"/>
              <a:gd name="connsiteX32" fmla="*/ 4503392 w 4503392"/>
              <a:gd name="connsiteY32" fmla="*/ 1663137 h 5707979"/>
              <a:gd name="connsiteX33" fmla="*/ 4439503 w 4503392"/>
              <a:gd name="connsiteY33" fmla="*/ 1734209 h 5707979"/>
              <a:gd name="connsiteX34" fmla="*/ 3946982 w 4503392"/>
              <a:gd name="connsiteY34" fmla="*/ 2065177 h 5707979"/>
              <a:gd name="connsiteX35" fmla="*/ 3869511 w 4503392"/>
              <a:gd name="connsiteY35" fmla="*/ 2090869 h 5707979"/>
              <a:gd name="connsiteX36" fmla="*/ 3869511 w 4503392"/>
              <a:gd name="connsiteY36" fmla="*/ 2039025 h 5707979"/>
              <a:gd name="connsiteX37" fmla="*/ 3668954 w 4503392"/>
              <a:gd name="connsiteY37" fmla="*/ 1838468 h 5707979"/>
              <a:gd name="connsiteX38" fmla="*/ 2599751 w 4503392"/>
              <a:gd name="connsiteY38" fmla="*/ 1838468 h 5707979"/>
              <a:gd name="connsiteX39" fmla="*/ 2593749 w 4503392"/>
              <a:gd name="connsiteY39" fmla="*/ 1833159 h 5707979"/>
              <a:gd name="connsiteX40" fmla="*/ 2607001 w 4503392"/>
              <a:gd name="connsiteY40" fmla="*/ 1809595 h 5707979"/>
              <a:gd name="connsiteX41" fmla="*/ 3279882 w 4503392"/>
              <a:gd name="connsiteY41" fmla="*/ 1672256 h 5707979"/>
              <a:gd name="connsiteX42" fmla="*/ 3700632 w 4503392"/>
              <a:gd name="connsiteY42" fmla="*/ 1764662 h 5707979"/>
              <a:gd name="connsiteX43" fmla="*/ 3712515 w 4503392"/>
              <a:gd name="connsiteY43" fmla="*/ 1769305 h 5707979"/>
              <a:gd name="connsiteX44" fmla="*/ 3723513 w 4503392"/>
              <a:gd name="connsiteY44" fmla="*/ 1771681 h 5707979"/>
              <a:gd name="connsiteX45" fmla="*/ 3717157 w 4503392"/>
              <a:gd name="connsiteY45" fmla="*/ 1764496 h 5707979"/>
              <a:gd name="connsiteX46" fmla="*/ 3706822 w 4503392"/>
              <a:gd name="connsiteY46" fmla="*/ 1758748 h 5707979"/>
              <a:gd name="connsiteX47" fmla="*/ 3184710 w 4503392"/>
              <a:gd name="connsiteY47" fmla="*/ 1596318 h 5707979"/>
              <a:gd name="connsiteX48" fmla="*/ 2432135 w 4503392"/>
              <a:gd name="connsiteY48" fmla="*/ 1748800 h 5707979"/>
              <a:gd name="connsiteX49" fmla="*/ 2247816 w 4503392"/>
              <a:gd name="connsiteY49" fmla="*/ 1838468 h 5707979"/>
              <a:gd name="connsiteX50" fmla="*/ 1963024 w 4503392"/>
              <a:gd name="connsiteY50" fmla="*/ 1838468 h 5707979"/>
              <a:gd name="connsiteX51" fmla="*/ 1976164 w 4503392"/>
              <a:gd name="connsiteY51" fmla="*/ 1831962 h 5707979"/>
              <a:gd name="connsiteX52" fmla="*/ 2177959 w 4503392"/>
              <a:gd name="connsiteY52" fmla="*/ 1700110 h 5707979"/>
              <a:gd name="connsiteX53" fmla="*/ 2556983 w 4503392"/>
              <a:gd name="connsiteY53" fmla="*/ 1438749 h 5707979"/>
              <a:gd name="connsiteX54" fmla="*/ 2916995 w 4503392"/>
              <a:gd name="connsiteY54" fmla="*/ 1298482 h 5707979"/>
              <a:gd name="connsiteX55" fmla="*/ 3027466 w 4503392"/>
              <a:gd name="connsiteY55" fmla="*/ 1287091 h 5707979"/>
              <a:gd name="connsiteX56" fmla="*/ 2048578 w 4503392"/>
              <a:gd name="connsiteY56" fmla="*/ 1083989 h 5707979"/>
              <a:gd name="connsiteX57" fmla="*/ 2211396 w 4503392"/>
              <a:gd name="connsiteY57" fmla="*/ 1083989 h 5707979"/>
              <a:gd name="connsiteX58" fmla="*/ 2230297 w 4503392"/>
              <a:gd name="connsiteY58" fmla="*/ 1102945 h 5707979"/>
              <a:gd name="connsiteX59" fmla="*/ 2229965 w 4503392"/>
              <a:gd name="connsiteY59" fmla="*/ 1185681 h 5707979"/>
              <a:gd name="connsiteX60" fmla="*/ 2230186 w 4503392"/>
              <a:gd name="connsiteY60" fmla="*/ 1265708 h 5707979"/>
              <a:gd name="connsiteX61" fmla="*/ 2210843 w 4503392"/>
              <a:gd name="connsiteY61" fmla="*/ 1287042 h 5707979"/>
              <a:gd name="connsiteX62" fmla="*/ 2048080 w 4503392"/>
              <a:gd name="connsiteY62" fmla="*/ 1286987 h 5707979"/>
              <a:gd name="connsiteX63" fmla="*/ 2029345 w 4503392"/>
              <a:gd name="connsiteY63" fmla="*/ 1268029 h 5707979"/>
              <a:gd name="connsiteX64" fmla="*/ 2029345 w 4503392"/>
              <a:gd name="connsiteY64" fmla="*/ 1102448 h 5707979"/>
              <a:gd name="connsiteX65" fmla="*/ 2048578 w 4503392"/>
              <a:gd name="connsiteY65" fmla="*/ 1083989 h 5707979"/>
              <a:gd name="connsiteX66" fmla="*/ 1925938 w 4503392"/>
              <a:gd name="connsiteY66" fmla="*/ 1083989 h 5707979"/>
              <a:gd name="connsiteX67" fmla="*/ 1942021 w 4503392"/>
              <a:gd name="connsiteY67" fmla="*/ 1102670 h 5707979"/>
              <a:gd name="connsiteX68" fmla="*/ 1941855 w 4503392"/>
              <a:gd name="connsiteY68" fmla="*/ 1188057 h 5707979"/>
              <a:gd name="connsiteX69" fmla="*/ 1942021 w 4503392"/>
              <a:gd name="connsiteY69" fmla="*/ 1270738 h 5707979"/>
              <a:gd name="connsiteX70" fmla="*/ 1926270 w 4503392"/>
              <a:gd name="connsiteY70" fmla="*/ 1286876 h 5707979"/>
              <a:gd name="connsiteX71" fmla="*/ 1755438 w 4503392"/>
              <a:gd name="connsiteY71" fmla="*/ 1286820 h 5707979"/>
              <a:gd name="connsiteX72" fmla="*/ 1740847 w 4503392"/>
              <a:gd name="connsiteY72" fmla="*/ 1272395 h 5707979"/>
              <a:gd name="connsiteX73" fmla="*/ 1740847 w 4503392"/>
              <a:gd name="connsiteY73" fmla="*/ 1098801 h 5707979"/>
              <a:gd name="connsiteX74" fmla="*/ 1755108 w 4503392"/>
              <a:gd name="connsiteY74" fmla="*/ 1084099 h 5707979"/>
              <a:gd name="connsiteX75" fmla="*/ 1925938 w 4503392"/>
              <a:gd name="connsiteY75" fmla="*/ 1083989 h 5707979"/>
              <a:gd name="connsiteX76" fmla="*/ 998442 w 4503392"/>
              <a:gd name="connsiteY76" fmla="*/ 992528 h 5707979"/>
              <a:gd name="connsiteX77" fmla="*/ 1023534 w 4503392"/>
              <a:gd name="connsiteY77" fmla="*/ 992797 h 5707979"/>
              <a:gd name="connsiteX78" fmla="*/ 1219236 w 4503392"/>
              <a:gd name="connsiteY78" fmla="*/ 1117206 h 5707979"/>
              <a:gd name="connsiteX79" fmla="*/ 1217245 w 4503392"/>
              <a:gd name="connsiteY79" fmla="*/ 1151250 h 5707979"/>
              <a:gd name="connsiteX80" fmla="*/ 572442 w 4503392"/>
              <a:gd name="connsiteY80" fmla="*/ 1793568 h 5707979"/>
              <a:gd name="connsiteX81" fmla="*/ 549561 w 4503392"/>
              <a:gd name="connsiteY81" fmla="*/ 1806612 h 5707979"/>
              <a:gd name="connsiteX82" fmla="*/ 175179 w 4503392"/>
              <a:gd name="connsiteY82" fmla="*/ 1806446 h 5707979"/>
              <a:gd name="connsiteX83" fmla="*/ 269410 w 4503392"/>
              <a:gd name="connsiteY83" fmla="*/ 1713652 h 5707979"/>
              <a:gd name="connsiteX84" fmla="*/ 977827 w 4503392"/>
              <a:gd name="connsiteY84" fmla="*/ 1006229 h 5707979"/>
              <a:gd name="connsiteX85" fmla="*/ 998442 w 4503392"/>
              <a:gd name="connsiteY85" fmla="*/ 992528 h 5707979"/>
              <a:gd name="connsiteX86" fmla="*/ 927942 w 4503392"/>
              <a:gd name="connsiteY86" fmla="*/ 899080 h 5707979"/>
              <a:gd name="connsiteX87" fmla="*/ 1024086 w 4503392"/>
              <a:gd name="connsiteY87" fmla="*/ 902381 h 5707979"/>
              <a:gd name="connsiteX88" fmla="*/ 1375365 w 4503392"/>
              <a:gd name="connsiteY88" fmla="*/ 1170096 h 5707979"/>
              <a:gd name="connsiteX89" fmla="*/ 1273120 w 4503392"/>
              <a:gd name="connsiteY89" fmla="*/ 1499878 h 5707979"/>
              <a:gd name="connsiteX90" fmla="*/ 1124561 w 4503392"/>
              <a:gd name="connsiteY90" fmla="*/ 1546523 h 5707979"/>
              <a:gd name="connsiteX91" fmla="*/ 1139485 w 4503392"/>
              <a:gd name="connsiteY91" fmla="*/ 1538068 h 5707979"/>
              <a:gd name="connsiteX92" fmla="*/ 1292905 w 4503392"/>
              <a:gd name="connsiteY92" fmla="*/ 1181537 h 5707979"/>
              <a:gd name="connsiteX93" fmla="*/ 988438 w 4503392"/>
              <a:gd name="connsiteY93" fmla="*/ 951955 h 5707979"/>
              <a:gd name="connsiteX94" fmla="*/ 489098 w 4503392"/>
              <a:gd name="connsiteY94" fmla="*/ 1348943 h 5707979"/>
              <a:gd name="connsiteX95" fmla="*/ 484510 w 4503392"/>
              <a:gd name="connsiteY95" fmla="*/ 1389894 h 5707979"/>
              <a:gd name="connsiteX96" fmla="*/ 435709 w 4503392"/>
              <a:gd name="connsiteY96" fmla="*/ 1498607 h 5707979"/>
              <a:gd name="connsiteX97" fmla="*/ 372760 w 4503392"/>
              <a:gd name="connsiteY97" fmla="*/ 1561501 h 5707979"/>
              <a:gd name="connsiteX98" fmla="*/ 407467 w 4503392"/>
              <a:gd name="connsiteY98" fmla="*/ 1261785 h 5707979"/>
              <a:gd name="connsiteX99" fmla="*/ 927942 w 4503392"/>
              <a:gd name="connsiteY99" fmla="*/ 899080 h 5707979"/>
              <a:gd name="connsiteX100" fmla="*/ 2045759 w 4503392"/>
              <a:gd name="connsiteY100" fmla="*/ 809696 h 5707979"/>
              <a:gd name="connsiteX101" fmla="*/ 2228749 w 4503392"/>
              <a:gd name="connsiteY101" fmla="*/ 983182 h 5707979"/>
              <a:gd name="connsiteX102" fmla="*/ 2204155 w 4503392"/>
              <a:gd name="connsiteY102" fmla="*/ 1011644 h 5707979"/>
              <a:gd name="connsiteX103" fmla="*/ 2055652 w 4503392"/>
              <a:gd name="connsiteY103" fmla="*/ 1011588 h 5707979"/>
              <a:gd name="connsiteX104" fmla="*/ 2029234 w 4503392"/>
              <a:gd name="connsiteY104" fmla="*/ 983624 h 5707979"/>
              <a:gd name="connsiteX105" fmla="*/ 2029621 w 4503392"/>
              <a:gd name="connsiteY105" fmla="*/ 909344 h 5707979"/>
              <a:gd name="connsiteX106" fmla="*/ 2029455 w 4503392"/>
              <a:gd name="connsiteY106" fmla="*/ 824066 h 5707979"/>
              <a:gd name="connsiteX107" fmla="*/ 2045759 w 4503392"/>
              <a:gd name="connsiteY107" fmla="*/ 809696 h 5707979"/>
              <a:gd name="connsiteX108" fmla="*/ 1927928 w 4503392"/>
              <a:gd name="connsiteY108" fmla="*/ 809255 h 5707979"/>
              <a:gd name="connsiteX109" fmla="*/ 1941911 w 4503392"/>
              <a:gd name="connsiteY109" fmla="*/ 826165 h 5707979"/>
              <a:gd name="connsiteX110" fmla="*/ 1941855 w 4503392"/>
              <a:gd name="connsiteY110" fmla="*/ 911555 h 5707979"/>
              <a:gd name="connsiteX111" fmla="*/ 1942077 w 4503392"/>
              <a:gd name="connsiteY111" fmla="*/ 994125 h 5707979"/>
              <a:gd name="connsiteX112" fmla="*/ 1924612 w 4503392"/>
              <a:gd name="connsiteY112" fmla="*/ 1011201 h 5707979"/>
              <a:gd name="connsiteX113" fmla="*/ 1759473 w 4503392"/>
              <a:gd name="connsiteY113" fmla="*/ 1011256 h 5707979"/>
              <a:gd name="connsiteX114" fmla="*/ 1742009 w 4503392"/>
              <a:gd name="connsiteY114" fmla="*/ 991858 h 5707979"/>
              <a:gd name="connsiteX115" fmla="*/ 1927928 w 4503392"/>
              <a:gd name="connsiteY115" fmla="*/ 809255 h 5707979"/>
              <a:gd name="connsiteX116" fmla="*/ 1988979 w 4503392"/>
              <a:gd name="connsiteY116" fmla="*/ 447570 h 5707979"/>
              <a:gd name="connsiteX117" fmla="*/ 2002816 w 4503392"/>
              <a:gd name="connsiteY117" fmla="*/ 454548 h 5707979"/>
              <a:gd name="connsiteX118" fmla="*/ 2519511 w 4503392"/>
              <a:gd name="connsiteY118" fmla="*/ 971961 h 5707979"/>
              <a:gd name="connsiteX119" fmla="*/ 2522773 w 4503392"/>
              <a:gd name="connsiteY119" fmla="*/ 979035 h 5707979"/>
              <a:gd name="connsiteX120" fmla="*/ 2504036 w 4503392"/>
              <a:gd name="connsiteY120" fmla="*/ 968645 h 5707979"/>
              <a:gd name="connsiteX121" fmla="*/ 2007404 w 4503392"/>
              <a:gd name="connsiteY121" fmla="*/ 556294 h 5707979"/>
              <a:gd name="connsiteX122" fmla="*/ 1962084 w 4503392"/>
              <a:gd name="connsiteY122" fmla="*/ 556130 h 5707979"/>
              <a:gd name="connsiteX123" fmla="*/ 1511766 w 4503392"/>
              <a:gd name="connsiteY123" fmla="*/ 929129 h 5707979"/>
              <a:gd name="connsiteX124" fmla="*/ 1500601 w 4503392"/>
              <a:gd name="connsiteY124" fmla="*/ 923934 h 5707979"/>
              <a:gd name="connsiteX125" fmla="*/ 1976841 w 4503392"/>
              <a:gd name="connsiteY125" fmla="*/ 455930 h 5707979"/>
              <a:gd name="connsiteX126" fmla="*/ 1988979 w 4503392"/>
              <a:gd name="connsiteY126" fmla="*/ 447570 h 5707979"/>
              <a:gd name="connsiteX127" fmla="*/ 1990008 w 4503392"/>
              <a:gd name="connsiteY127" fmla="*/ 16 h 5707979"/>
              <a:gd name="connsiteX128" fmla="*/ 2007292 w 4503392"/>
              <a:gd name="connsiteY128" fmla="*/ 9923 h 5707979"/>
              <a:gd name="connsiteX129" fmla="*/ 3261698 w 4503392"/>
              <a:gd name="connsiteY129" fmla="*/ 1265045 h 5707979"/>
              <a:gd name="connsiteX130" fmla="*/ 3264958 w 4503392"/>
              <a:gd name="connsiteY130" fmla="*/ 1272064 h 5707979"/>
              <a:gd name="connsiteX131" fmla="*/ 3109048 w 4503392"/>
              <a:gd name="connsiteY131" fmla="*/ 1252500 h 5707979"/>
              <a:gd name="connsiteX132" fmla="*/ 2908648 w 4503392"/>
              <a:gd name="connsiteY132" fmla="*/ 1264769 h 5707979"/>
              <a:gd name="connsiteX133" fmla="*/ 2862888 w 4503392"/>
              <a:gd name="connsiteY133" fmla="*/ 1250620 h 5707979"/>
              <a:gd name="connsiteX134" fmla="*/ 2012874 w 4503392"/>
              <a:gd name="connsiteY134" fmla="*/ 398839 h 5707979"/>
              <a:gd name="connsiteX135" fmla="*/ 1968606 w 4503392"/>
              <a:gd name="connsiteY135" fmla="*/ 398397 h 5707979"/>
              <a:gd name="connsiteX136" fmla="*/ 1358564 w 4503392"/>
              <a:gd name="connsiteY136" fmla="*/ 1009931 h 5707979"/>
              <a:gd name="connsiteX137" fmla="*/ 1323468 w 4503392"/>
              <a:gd name="connsiteY137" fmla="*/ 1010097 h 5707979"/>
              <a:gd name="connsiteX138" fmla="*/ 1102841 w 4503392"/>
              <a:gd name="connsiteY138" fmla="*/ 880496 h 5707979"/>
              <a:gd name="connsiteX139" fmla="*/ 1241564 w 4503392"/>
              <a:gd name="connsiteY139" fmla="*/ 743487 h 5707979"/>
              <a:gd name="connsiteX140" fmla="*/ 1257424 w 4503392"/>
              <a:gd name="connsiteY140" fmla="*/ 705076 h 5707979"/>
              <a:gd name="connsiteX141" fmla="*/ 1257424 w 4503392"/>
              <a:gd name="connsiteY141" fmla="*/ 326992 h 5707979"/>
              <a:gd name="connsiteX142" fmla="*/ 1233549 w 4503392"/>
              <a:gd name="connsiteY142" fmla="*/ 308312 h 5707979"/>
              <a:gd name="connsiteX143" fmla="*/ 1111186 w 4503392"/>
              <a:gd name="connsiteY143" fmla="*/ 341139 h 5707979"/>
              <a:gd name="connsiteX144" fmla="*/ 1263449 w 4503392"/>
              <a:gd name="connsiteY144" fmla="*/ 202253 h 5707979"/>
              <a:gd name="connsiteX145" fmla="*/ 1284726 w 4503392"/>
              <a:gd name="connsiteY145" fmla="*/ 201258 h 5707979"/>
              <a:gd name="connsiteX146" fmla="*/ 1481921 w 4503392"/>
              <a:gd name="connsiteY146" fmla="*/ 327931 h 5707979"/>
              <a:gd name="connsiteX147" fmla="*/ 1495295 w 4503392"/>
              <a:gd name="connsiteY147" fmla="*/ 355343 h 5707979"/>
              <a:gd name="connsiteX148" fmla="*/ 1495074 w 4503392"/>
              <a:gd name="connsiteY148" fmla="*/ 482183 h 5707979"/>
              <a:gd name="connsiteX149" fmla="*/ 1515026 w 4503392"/>
              <a:gd name="connsiteY149" fmla="*/ 469305 h 5707979"/>
              <a:gd name="connsiteX150" fmla="*/ 1973469 w 4503392"/>
              <a:gd name="connsiteY150" fmla="*/ 10586 h 5707979"/>
              <a:gd name="connsiteX151" fmla="*/ 1990008 w 4503392"/>
              <a:gd name="connsiteY151" fmla="*/ 16 h 570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4503392" h="5707979">
                <a:moveTo>
                  <a:pt x="648487" y="1838468"/>
                </a:moveTo>
                <a:lnTo>
                  <a:pt x="1963024" y="1838468"/>
                </a:lnTo>
                <a:lnTo>
                  <a:pt x="1763384" y="1937318"/>
                </a:lnTo>
                <a:cubicBezTo>
                  <a:pt x="1617782" y="1998291"/>
                  <a:pt x="1464595" y="2040309"/>
                  <a:pt x="1303298" y="2060785"/>
                </a:cubicBezTo>
                <a:cubicBezTo>
                  <a:pt x="1071996" y="2090139"/>
                  <a:pt x="864306" y="2040112"/>
                  <a:pt x="695667" y="1887082"/>
                </a:cubicBezTo>
                <a:close/>
                <a:moveTo>
                  <a:pt x="200557" y="1838468"/>
                </a:moveTo>
                <a:lnTo>
                  <a:pt x="501443" y="1838468"/>
                </a:lnTo>
                <a:lnTo>
                  <a:pt x="503715" y="1843189"/>
                </a:lnTo>
                <a:lnTo>
                  <a:pt x="495067" y="1845628"/>
                </a:lnTo>
                <a:cubicBezTo>
                  <a:pt x="552268" y="1924717"/>
                  <a:pt x="621906" y="1989159"/>
                  <a:pt x="705082" y="2038180"/>
                </a:cubicBezTo>
                <a:cubicBezTo>
                  <a:pt x="929192" y="2170270"/>
                  <a:pt x="1171540" y="2190497"/>
                  <a:pt x="1422508" y="2151202"/>
                </a:cubicBezTo>
                <a:cubicBezTo>
                  <a:pt x="1597983" y="2123735"/>
                  <a:pt x="1763564" y="2063493"/>
                  <a:pt x="1925498" y="1992364"/>
                </a:cubicBezTo>
                <a:cubicBezTo>
                  <a:pt x="2011329" y="1954671"/>
                  <a:pt x="2095446" y="1913414"/>
                  <a:pt x="2179376" y="1871763"/>
                </a:cubicBezTo>
                <a:lnTo>
                  <a:pt x="2247816" y="1838468"/>
                </a:lnTo>
                <a:lnTo>
                  <a:pt x="2599751" y="1838468"/>
                </a:lnTo>
                <a:lnTo>
                  <a:pt x="2604347" y="1842534"/>
                </a:lnTo>
                <a:cubicBezTo>
                  <a:pt x="2894556" y="2075542"/>
                  <a:pt x="3225167" y="2182098"/>
                  <a:pt x="3595679" y="2146726"/>
                </a:cubicBezTo>
                <a:cubicBezTo>
                  <a:pt x="3678428" y="2138823"/>
                  <a:pt x="3758048" y="2123991"/>
                  <a:pt x="3834555" y="2102462"/>
                </a:cubicBezTo>
                <a:lnTo>
                  <a:pt x="3869511" y="2090869"/>
                </a:lnTo>
                <a:lnTo>
                  <a:pt x="3869511" y="5507422"/>
                </a:lnTo>
                <a:cubicBezTo>
                  <a:pt x="3869511" y="5618187"/>
                  <a:pt x="3779719" y="5707979"/>
                  <a:pt x="3668954" y="5707979"/>
                </a:cubicBezTo>
                <a:lnTo>
                  <a:pt x="200557" y="5707979"/>
                </a:lnTo>
                <a:cubicBezTo>
                  <a:pt x="89792" y="5707979"/>
                  <a:pt x="0" y="5618187"/>
                  <a:pt x="0" y="5507422"/>
                </a:cubicBezTo>
                <a:lnTo>
                  <a:pt x="0" y="2039025"/>
                </a:lnTo>
                <a:cubicBezTo>
                  <a:pt x="0" y="1928260"/>
                  <a:pt x="89792" y="1838468"/>
                  <a:pt x="200557" y="1838468"/>
                </a:cubicBezTo>
                <a:close/>
                <a:moveTo>
                  <a:pt x="645514" y="1835405"/>
                </a:moveTo>
                <a:lnTo>
                  <a:pt x="648487" y="1838468"/>
                </a:lnTo>
                <a:lnTo>
                  <a:pt x="644072" y="1838468"/>
                </a:lnTo>
                <a:close/>
                <a:moveTo>
                  <a:pt x="3027466" y="1287091"/>
                </a:moveTo>
                <a:cubicBezTo>
                  <a:pt x="3137388" y="1283165"/>
                  <a:pt x="3245740" y="1300637"/>
                  <a:pt x="3353221" y="1330481"/>
                </a:cubicBezTo>
                <a:cubicBezTo>
                  <a:pt x="3522836" y="1377624"/>
                  <a:pt x="3682394" y="1450964"/>
                  <a:pt x="3844770" y="1517120"/>
                </a:cubicBezTo>
                <a:cubicBezTo>
                  <a:pt x="3990399" y="1576421"/>
                  <a:pt x="4137521" y="1631191"/>
                  <a:pt x="4294094" y="1654847"/>
                </a:cubicBezTo>
                <a:cubicBezTo>
                  <a:pt x="4361298" y="1665014"/>
                  <a:pt x="4428946" y="1667115"/>
                  <a:pt x="4503392" y="1663137"/>
                </a:cubicBezTo>
                <a:cubicBezTo>
                  <a:pt x="4479515" y="1689775"/>
                  <a:pt x="4460338" y="1712822"/>
                  <a:pt x="4439503" y="1734209"/>
                </a:cubicBezTo>
                <a:cubicBezTo>
                  <a:pt x="4294564" y="1883225"/>
                  <a:pt x="4130476" y="1994762"/>
                  <a:pt x="3946982" y="2065177"/>
                </a:cubicBezTo>
                <a:lnTo>
                  <a:pt x="3869511" y="2090869"/>
                </a:lnTo>
                <a:lnTo>
                  <a:pt x="3869511" y="2039025"/>
                </a:lnTo>
                <a:cubicBezTo>
                  <a:pt x="3869511" y="1928260"/>
                  <a:pt x="3779719" y="1838468"/>
                  <a:pt x="3668954" y="1838468"/>
                </a:cubicBezTo>
                <a:lnTo>
                  <a:pt x="2599751" y="1838468"/>
                </a:lnTo>
                <a:lnTo>
                  <a:pt x="2593749" y="1833159"/>
                </a:lnTo>
                <a:cubicBezTo>
                  <a:pt x="2586089" y="1824838"/>
                  <a:pt x="2588058" y="1819004"/>
                  <a:pt x="2607001" y="1809595"/>
                </a:cubicBezTo>
                <a:cubicBezTo>
                  <a:pt x="2819393" y="1704475"/>
                  <a:pt x="3043557" y="1659599"/>
                  <a:pt x="3279882" y="1672256"/>
                </a:cubicBezTo>
                <a:cubicBezTo>
                  <a:pt x="3425290" y="1680047"/>
                  <a:pt x="3565061" y="1712544"/>
                  <a:pt x="3700632" y="1764662"/>
                </a:cubicBezTo>
                <a:cubicBezTo>
                  <a:pt x="3704610" y="1766209"/>
                  <a:pt x="3708535" y="1767756"/>
                  <a:pt x="3712515" y="1769305"/>
                </a:cubicBezTo>
                <a:cubicBezTo>
                  <a:pt x="3715609" y="1772676"/>
                  <a:pt x="3718871" y="1775383"/>
                  <a:pt x="3723513" y="1771681"/>
                </a:cubicBezTo>
                <a:cubicBezTo>
                  <a:pt x="3721413" y="1769305"/>
                  <a:pt x="3719258" y="1766872"/>
                  <a:pt x="3717157" y="1764496"/>
                </a:cubicBezTo>
                <a:cubicBezTo>
                  <a:pt x="3713786" y="1762562"/>
                  <a:pt x="3710303" y="1760628"/>
                  <a:pt x="3706822" y="1758748"/>
                </a:cubicBezTo>
                <a:cubicBezTo>
                  <a:pt x="3544722" y="1666231"/>
                  <a:pt x="3370133" y="1614390"/>
                  <a:pt x="3184710" y="1596318"/>
                </a:cubicBezTo>
                <a:cubicBezTo>
                  <a:pt x="2918100" y="1570341"/>
                  <a:pt x="2671055" y="1638486"/>
                  <a:pt x="2432135" y="1748800"/>
                </a:cubicBezTo>
                <a:lnTo>
                  <a:pt x="2247816" y="1838468"/>
                </a:lnTo>
                <a:lnTo>
                  <a:pt x="1963024" y="1838468"/>
                </a:lnTo>
                <a:lnTo>
                  <a:pt x="1976164" y="1831962"/>
                </a:lnTo>
                <a:cubicBezTo>
                  <a:pt x="2045238" y="1792320"/>
                  <a:pt x="2112481" y="1748261"/>
                  <a:pt x="2177959" y="1700110"/>
                </a:cubicBezTo>
                <a:cubicBezTo>
                  <a:pt x="2301593" y="1609139"/>
                  <a:pt x="2424175" y="1516455"/>
                  <a:pt x="2556983" y="1438749"/>
                </a:cubicBezTo>
                <a:cubicBezTo>
                  <a:pt x="2669562" y="1372926"/>
                  <a:pt x="2787504" y="1320810"/>
                  <a:pt x="2916995" y="1298482"/>
                </a:cubicBezTo>
                <a:cubicBezTo>
                  <a:pt x="2954011" y="1292085"/>
                  <a:pt x="2990826" y="1288399"/>
                  <a:pt x="3027466" y="1287091"/>
                </a:cubicBezTo>
                <a:close/>
                <a:moveTo>
                  <a:pt x="2048578" y="1083989"/>
                </a:moveTo>
                <a:cubicBezTo>
                  <a:pt x="2102850" y="1084652"/>
                  <a:pt x="2157123" y="1084652"/>
                  <a:pt x="2211396" y="1083989"/>
                </a:cubicBezTo>
                <a:cubicBezTo>
                  <a:pt x="2225821" y="1083823"/>
                  <a:pt x="2230739" y="1088520"/>
                  <a:pt x="2230297" y="1102945"/>
                </a:cubicBezTo>
                <a:cubicBezTo>
                  <a:pt x="2229357" y="1130469"/>
                  <a:pt x="2229965" y="1158102"/>
                  <a:pt x="2229965" y="1185681"/>
                </a:cubicBezTo>
                <a:cubicBezTo>
                  <a:pt x="2229965" y="1212375"/>
                  <a:pt x="2229412" y="1239070"/>
                  <a:pt x="2230186" y="1265708"/>
                </a:cubicBezTo>
                <a:cubicBezTo>
                  <a:pt x="2230628" y="1280078"/>
                  <a:pt x="2227865" y="1287373"/>
                  <a:pt x="2210843" y="1287042"/>
                </a:cubicBezTo>
                <a:cubicBezTo>
                  <a:pt x="2156570" y="1286047"/>
                  <a:pt x="2102298" y="1286213"/>
                  <a:pt x="2048080" y="1286987"/>
                </a:cubicBezTo>
                <a:cubicBezTo>
                  <a:pt x="2033434" y="1287208"/>
                  <a:pt x="2029179" y="1282233"/>
                  <a:pt x="2029345" y="1268029"/>
                </a:cubicBezTo>
                <a:cubicBezTo>
                  <a:pt x="2030008" y="1212817"/>
                  <a:pt x="2030063" y="1157660"/>
                  <a:pt x="2029345" y="1102448"/>
                </a:cubicBezTo>
                <a:cubicBezTo>
                  <a:pt x="2029124" y="1087581"/>
                  <a:pt x="2034596" y="1083823"/>
                  <a:pt x="2048578" y="1083989"/>
                </a:cubicBezTo>
                <a:close/>
                <a:moveTo>
                  <a:pt x="1925938" y="1083989"/>
                </a:moveTo>
                <a:cubicBezTo>
                  <a:pt x="1940584" y="1083823"/>
                  <a:pt x="1942187" y="1090953"/>
                  <a:pt x="1942021" y="1102670"/>
                </a:cubicBezTo>
                <a:cubicBezTo>
                  <a:pt x="1941579" y="1131132"/>
                  <a:pt x="1941855" y="1159595"/>
                  <a:pt x="1941855" y="1188057"/>
                </a:cubicBezTo>
                <a:cubicBezTo>
                  <a:pt x="1941855" y="1215636"/>
                  <a:pt x="1941524" y="1243159"/>
                  <a:pt x="1942021" y="1270738"/>
                </a:cubicBezTo>
                <a:cubicBezTo>
                  <a:pt x="1942242" y="1282343"/>
                  <a:pt x="1938429" y="1286986"/>
                  <a:pt x="1926270" y="1286876"/>
                </a:cubicBezTo>
                <a:cubicBezTo>
                  <a:pt x="1869345" y="1286434"/>
                  <a:pt x="1812363" y="1286489"/>
                  <a:pt x="1755438" y="1286820"/>
                </a:cubicBezTo>
                <a:cubicBezTo>
                  <a:pt x="1744661" y="1286876"/>
                  <a:pt x="1740847" y="1282841"/>
                  <a:pt x="1740847" y="1272395"/>
                </a:cubicBezTo>
                <a:cubicBezTo>
                  <a:pt x="1741068" y="1214531"/>
                  <a:pt x="1741068" y="1156665"/>
                  <a:pt x="1740847" y="1098801"/>
                </a:cubicBezTo>
                <a:cubicBezTo>
                  <a:pt x="1740792" y="1088575"/>
                  <a:pt x="1743998" y="1084044"/>
                  <a:pt x="1755108" y="1084099"/>
                </a:cubicBezTo>
                <a:cubicBezTo>
                  <a:pt x="1812033" y="1084486"/>
                  <a:pt x="1869013" y="1084652"/>
                  <a:pt x="1925938" y="1083989"/>
                </a:cubicBezTo>
                <a:close/>
                <a:moveTo>
                  <a:pt x="998442" y="992528"/>
                </a:moveTo>
                <a:cubicBezTo>
                  <a:pt x="1005655" y="990324"/>
                  <a:pt x="1013613" y="990449"/>
                  <a:pt x="1023534" y="992797"/>
                </a:cubicBezTo>
                <a:cubicBezTo>
                  <a:pt x="1103561" y="1011644"/>
                  <a:pt x="1169273" y="1051381"/>
                  <a:pt x="1219236" y="1117206"/>
                </a:cubicBezTo>
                <a:cubicBezTo>
                  <a:pt x="1229294" y="1130469"/>
                  <a:pt x="1230012" y="1138538"/>
                  <a:pt x="1217245" y="1151250"/>
                </a:cubicBezTo>
                <a:cubicBezTo>
                  <a:pt x="1001979" y="1365024"/>
                  <a:pt x="787321" y="1579407"/>
                  <a:pt x="572442" y="1793568"/>
                </a:cubicBezTo>
                <a:cubicBezTo>
                  <a:pt x="566086" y="1799924"/>
                  <a:pt x="560503" y="1806667"/>
                  <a:pt x="549561" y="1806612"/>
                </a:cubicBezTo>
                <a:cubicBezTo>
                  <a:pt x="427640" y="1806334"/>
                  <a:pt x="305665" y="1806446"/>
                  <a:pt x="175179" y="1806446"/>
                </a:cubicBezTo>
                <a:cubicBezTo>
                  <a:pt x="210550" y="1771627"/>
                  <a:pt x="240173" y="1742832"/>
                  <a:pt x="269410" y="1713652"/>
                </a:cubicBezTo>
                <a:cubicBezTo>
                  <a:pt x="505678" y="1477990"/>
                  <a:pt x="742001" y="1242385"/>
                  <a:pt x="977827" y="1006229"/>
                </a:cubicBezTo>
                <a:cubicBezTo>
                  <a:pt x="984763" y="999265"/>
                  <a:pt x="991230" y="994732"/>
                  <a:pt x="998442" y="992528"/>
                </a:cubicBezTo>
                <a:close/>
                <a:moveTo>
                  <a:pt x="927942" y="899080"/>
                </a:moveTo>
                <a:cubicBezTo>
                  <a:pt x="959786" y="897441"/>
                  <a:pt x="991934" y="898478"/>
                  <a:pt x="1024086" y="902381"/>
                </a:cubicBezTo>
                <a:cubicBezTo>
                  <a:pt x="1191104" y="922664"/>
                  <a:pt x="1319434" y="1002028"/>
                  <a:pt x="1375365" y="1170096"/>
                </a:cubicBezTo>
                <a:cubicBezTo>
                  <a:pt x="1419413" y="1302406"/>
                  <a:pt x="1378017" y="1431125"/>
                  <a:pt x="1273120" y="1499878"/>
                </a:cubicBezTo>
                <a:cubicBezTo>
                  <a:pt x="1230178" y="1528008"/>
                  <a:pt x="1182759" y="1542599"/>
                  <a:pt x="1124561" y="1546523"/>
                </a:cubicBezTo>
                <a:cubicBezTo>
                  <a:pt x="1133516" y="1541440"/>
                  <a:pt x="1136334" y="1539339"/>
                  <a:pt x="1139485" y="1538068"/>
                </a:cubicBezTo>
                <a:cubicBezTo>
                  <a:pt x="1289424" y="1477439"/>
                  <a:pt x="1352484" y="1333689"/>
                  <a:pt x="1292905" y="1181537"/>
                </a:cubicBezTo>
                <a:cubicBezTo>
                  <a:pt x="1238855" y="1043478"/>
                  <a:pt x="1133460" y="967209"/>
                  <a:pt x="988438" y="951955"/>
                </a:cubicBezTo>
                <a:cubicBezTo>
                  <a:pt x="734485" y="925206"/>
                  <a:pt x="523695" y="1095099"/>
                  <a:pt x="489098" y="1348943"/>
                </a:cubicBezTo>
                <a:cubicBezTo>
                  <a:pt x="487219" y="1362593"/>
                  <a:pt x="482963" y="1376576"/>
                  <a:pt x="484510" y="1389894"/>
                </a:cubicBezTo>
                <a:cubicBezTo>
                  <a:pt x="489871" y="1436374"/>
                  <a:pt x="471468" y="1470254"/>
                  <a:pt x="435709" y="1498607"/>
                </a:cubicBezTo>
                <a:cubicBezTo>
                  <a:pt x="414376" y="1515518"/>
                  <a:pt x="396690" y="1537239"/>
                  <a:pt x="372760" y="1561501"/>
                </a:cubicBezTo>
                <a:cubicBezTo>
                  <a:pt x="355903" y="1453950"/>
                  <a:pt x="367011" y="1356016"/>
                  <a:pt x="407467" y="1261785"/>
                </a:cubicBezTo>
                <a:cubicBezTo>
                  <a:pt x="497078" y="1053165"/>
                  <a:pt x="705038" y="910554"/>
                  <a:pt x="927942" y="899080"/>
                </a:cubicBezTo>
                <a:close/>
                <a:moveTo>
                  <a:pt x="2045759" y="809696"/>
                </a:moveTo>
                <a:cubicBezTo>
                  <a:pt x="2135458" y="814614"/>
                  <a:pt x="2218691" y="893536"/>
                  <a:pt x="2228749" y="983182"/>
                </a:cubicBezTo>
                <a:cubicBezTo>
                  <a:pt x="2230961" y="1002967"/>
                  <a:pt x="2228362" y="1012694"/>
                  <a:pt x="2204155" y="1011644"/>
                </a:cubicBezTo>
                <a:cubicBezTo>
                  <a:pt x="2154747" y="1009544"/>
                  <a:pt x="2105062" y="1009653"/>
                  <a:pt x="2055652" y="1011588"/>
                </a:cubicBezTo>
                <a:cubicBezTo>
                  <a:pt x="2032605" y="1012473"/>
                  <a:pt x="2027908" y="1004072"/>
                  <a:pt x="2029234" y="983624"/>
                </a:cubicBezTo>
                <a:cubicBezTo>
                  <a:pt x="2030782" y="958918"/>
                  <a:pt x="2029621" y="934103"/>
                  <a:pt x="2029621" y="909344"/>
                </a:cubicBezTo>
                <a:cubicBezTo>
                  <a:pt x="2029621" y="880936"/>
                  <a:pt x="2030008" y="852473"/>
                  <a:pt x="2029455" y="824066"/>
                </a:cubicBezTo>
                <a:cubicBezTo>
                  <a:pt x="2029179" y="811630"/>
                  <a:pt x="2033876" y="809033"/>
                  <a:pt x="2045759" y="809696"/>
                </a:cubicBezTo>
                <a:close/>
                <a:moveTo>
                  <a:pt x="1927928" y="809255"/>
                </a:moveTo>
                <a:cubicBezTo>
                  <a:pt x="1942519" y="809143"/>
                  <a:pt x="1941911" y="816549"/>
                  <a:pt x="1941911" y="826165"/>
                </a:cubicBezTo>
                <a:cubicBezTo>
                  <a:pt x="1941800" y="854684"/>
                  <a:pt x="1941855" y="883092"/>
                  <a:pt x="1941855" y="911555"/>
                </a:cubicBezTo>
                <a:cubicBezTo>
                  <a:pt x="1941855" y="939077"/>
                  <a:pt x="1941303" y="966601"/>
                  <a:pt x="1942077" y="994125"/>
                </a:cubicBezTo>
                <a:cubicBezTo>
                  <a:pt x="1942463" y="1007443"/>
                  <a:pt x="1937544" y="1011368"/>
                  <a:pt x="1924612" y="1011201"/>
                </a:cubicBezTo>
                <a:cubicBezTo>
                  <a:pt x="1869566" y="1010650"/>
                  <a:pt x="1814520" y="1010484"/>
                  <a:pt x="1759473" y="1011256"/>
                </a:cubicBezTo>
                <a:cubicBezTo>
                  <a:pt x="1744109" y="1011477"/>
                  <a:pt x="1741622" y="1005675"/>
                  <a:pt x="1742009" y="991858"/>
                </a:cubicBezTo>
                <a:cubicBezTo>
                  <a:pt x="1744606" y="901495"/>
                  <a:pt x="1837787" y="810084"/>
                  <a:pt x="1927928" y="809255"/>
                </a:cubicBezTo>
                <a:close/>
                <a:moveTo>
                  <a:pt x="1988979" y="447570"/>
                </a:moveTo>
                <a:cubicBezTo>
                  <a:pt x="1992910" y="446921"/>
                  <a:pt x="1997123" y="448827"/>
                  <a:pt x="2002816" y="454548"/>
                </a:cubicBezTo>
                <a:cubicBezTo>
                  <a:pt x="2174753" y="627313"/>
                  <a:pt x="2347243" y="799526"/>
                  <a:pt x="2519511" y="971961"/>
                </a:cubicBezTo>
                <a:cubicBezTo>
                  <a:pt x="2521114" y="973563"/>
                  <a:pt x="2521556" y="976272"/>
                  <a:pt x="2522773" y="979035"/>
                </a:cubicBezTo>
                <a:cubicBezTo>
                  <a:pt x="2512934" y="980418"/>
                  <a:pt x="2509232" y="972957"/>
                  <a:pt x="2504036" y="968645"/>
                </a:cubicBezTo>
                <a:cubicBezTo>
                  <a:pt x="2338289" y="831417"/>
                  <a:pt x="2172487" y="694298"/>
                  <a:pt x="2007404" y="556294"/>
                </a:cubicBezTo>
                <a:cubicBezTo>
                  <a:pt x="1990105" y="541815"/>
                  <a:pt x="1980322" y="540876"/>
                  <a:pt x="1962084" y="556130"/>
                </a:cubicBezTo>
                <a:cubicBezTo>
                  <a:pt x="1812641" y="681254"/>
                  <a:pt x="1662038" y="804943"/>
                  <a:pt x="1511766" y="929129"/>
                </a:cubicBezTo>
                <a:cubicBezTo>
                  <a:pt x="1507399" y="928853"/>
                  <a:pt x="1503143" y="928300"/>
                  <a:pt x="1500601" y="923934"/>
                </a:cubicBezTo>
                <a:cubicBezTo>
                  <a:pt x="1659384" y="767970"/>
                  <a:pt x="1818222" y="612059"/>
                  <a:pt x="1976841" y="455930"/>
                </a:cubicBezTo>
                <a:cubicBezTo>
                  <a:pt x="1981401" y="451425"/>
                  <a:pt x="1985048" y="448220"/>
                  <a:pt x="1988979" y="447570"/>
                </a:cubicBezTo>
                <a:close/>
                <a:moveTo>
                  <a:pt x="1990008" y="16"/>
                </a:moveTo>
                <a:cubicBezTo>
                  <a:pt x="1995065" y="-260"/>
                  <a:pt x="2000246" y="2876"/>
                  <a:pt x="2007292" y="9923"/>
                </a:cubicBezTo>
                <a:cubicBezTo>
                  <a:pt x="2425114" y="428573"/>
                  <a:pt x="2843488" y="846726"/>
                  <a:pt x="3261698" y="1265045"/>
                </a:cubicBezTo>
                <a:cubicBezTo>
                  <a:pt x="3262746" y="1266095"/>
                  <a:pt x="3263078" y="1267920"/>
                  <a:pt x="3264958" y="1272064"/>
                </a:cubicBezTo>
                <a:cubicBezTo>
                  <a:pt x="3212177" y="1263664"/>
                  <a:pt x="3160945" y="1255540"/>
                  <a:pt x="3109048" y="1252500"/>
                </a:cubicBezTo>
                <a:cubicBezTo>
                  <a:pt x="3041622" y="1248520"/>
                  <a:pt x="2974859" y="1252112"/>
                  <a:pt x="2908648" y="1264769"/>
                </a:cubicBezTo>
                <a:cubicBezTo>
                  <a:pt x="2889747" y="1268362"/>
                  <a:pt x="2877035" y="1264824"/>
                  <a:pt x="2862888" y="1250620"/>
                </a:cubicBezTo>
                <a:cubicBezTo>
                  <a:pt x="2579807" y="966380"/>
                  <a:pt x="2295954" y="683024"/>
                  <a:pt x="2012874" y="398839"/>
                </a:cubicBezTo>
                <a:cubicBezTo>
                  <a:pt x="1995576" y="381486"/>
                  <a:pt x="1986678" y="380215"/>
                  <a:pt x="1968606" y="398397"/>
                </a:cubicBezTo>
                <a:cubicBezTo>
                  <a:pt x="1765719" y="602721"/>
                  <a:pt x="1561727" y="805939"/>
                  <a:pt x="1358564" y="1009931"/>
                </a:cubicBezTo>
                <a:cubicBezTo>
                  <a:pt x="1344912" y="1023638"/>
                  <a:pt x="1338501" y="1027009"/>
                  <a:pt x="1323468" y="1010097"/>
                </a:cubicBezTo>
                <a:cubicBezTo>
                  <a:pt x="1265770" y="945103"/>
                  <a:pt x="1191655" y="905917"/>
                  <a:pt x="1102841" y="880496"/>
                </a:cubicBezTo>
                <a:cubicBezTo>
                  <a:pt x="1151477" y="832302"/>
                  <a:pt x="1196023" y="787370"/>
                  <a:pt x="1241564" y="743487"/>
                </a:cubicBezTo>
                <a:cubicBezTo>
                  <a:pt x="1253168" y="732322"/>
                  <a:pt x="1257535" y="720993"/>
                  <a:pt x="1257424" y="705076"/>
                </a:cubicBezTo>
                <a:cubicBezTo>
                  <a:pt x="1256816" y="579066"/>
                  <a:pt x="1256761" y="453002"/>
                  <a:pt x="1257424" y="326992"/>
                </a:cubicBezTo>
                <a:cubicBezTo>
                  <a:pt x="1257535" y="307758"/>
                  <a:pt x="1255435" y="300630"/>
                  <a:pt x="1233549" y="308312"/>
                </a:cubicBezTo>
                <a:cubicBezTo>
                  <a:pt x="1194033" y="322183"/>
                  <a:pt x="1153301" y="332740"/>
                  <a:pt x="1111186" y="341139"/>
                </a:cubicBezTo>
                <a:cubicBezTo>
                  <a:pt x="1161978" y="294937"/>
                  <a:pt x="1212990" y="248844"/>
                  <a:pt x="1263449" y="202253"/>
                </a:cubicBezTo>
                <a:cubicBezTo>
                  <a:pt x="1271297" y="195013"/>
                  <a:pt x="1276603" y="196008"/>
                  <a:pt x="1284726" y="201258"/>
                </a:cubicBezTo>
                <a:cubicBezTo>
                  <a:pt x="1350274" y="243760"/>
                  <a:pt x="1415931" y="286094"/>
                  <a:pt x="1481921" y="327931"/>
                </a:cubicBezTo>
                <a:cubicBezTo>
                  <a:pt x="1492863" y="334895"/>
                  <a:pt x="1495461" y="343351"/>
                  <a:pt x="1495295" y="355343"/>
                </a:cubicBezTo>
                <a:cubicBezTo>
                  <a:pt x="1494742" y="397513"/>
                  <a:pt x="1495074" y="439737"/>
                  <a:pt x="1495074" y="482183"/>
                </a:cubicBezTo>
                <a:cubicBezTo>
                  <a:pt x="1506681" y="484117"/>
                  <a:pt x="1509830" y="474501"/>
                  <a:pt x="1515026" y="469305"/>
                </a:cubicBezTo>
                <a:cubicBezTo>
                  <a:pt x="1668116" y="316657"/>
                  <a:pt x="1821097" y="163897"/>
                  <a:pt x="1973469" y="10586"/>
                </a:cubicBezTo>
                <a:cubicBezTo>
                  <a:pt x="1980018" y="3981"/>
                  <a:pt x="1984951" y="292"/>
                  <a:pt x="1990008" y="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EE227CEA-3E11-4955-A830-9B79F2339C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22758" y="2652452"/>
            <a:ext cx="3362248" cy="3362248"/>
          </a:xfrm>
          <a:custGeom>
            <a:avLst/>
            <a:gdLst>
              <a:gd name="connsiteX0" fmla="*/ 181023 w 3362248"/>
              <a:gd name="connsiteY0" fmla="*/ 0 h 3362248"/>
              <a:gd name="connsiteX1" fmla="*/ 482010 w 3362248"/>
              <a:gd name="connsiteY1" fmla="*/ 0 h 3362248"/>
              <a:gd name="connsiteX2" fmla="*/ 519999 w 3362248"/>
              <a:gd name="connsiteY2" fmla="*/ 19870 h 3362248"/>
              <a:gd name="connsiteX3" fmla="*/ 1152548 w 3362248"/>
              <a:gd name="connsiteY3" fmla="*/ 88499 h 3362248"/>
              <a:gd name="connsiteX4" fmla="*/ 1409121 w 3362248"/>
              <a:gd name="connsiteY4" fmla="*/ 25453 h 3362248"/>
              <a:gd name="connsiteX5" fmla="*/ 1474597 w 3362248"/>
              <a:gd name="connsiteY5" fmla="*/ 0 h 3362248"/>
              <a:gd name="connsiteX6" fmla="*/ 2711146 w 3362248"/>
              <a:gd name="connsiteY6" fmla="*/ 0 h 3362248"/>
              <a:gd name="connsiteX7" fmla="*/ 2799940 w 3362248"/>
              <a:gd name="connsiteY7" fmla="*/ 32570 h 3362248"/>
              <a:gd name="connsiteX8" fmla="*/ 3325719 w 3362248"/>
              <a:gd name="connsiteY8" fmla="*/ 84023 h 3362248"/>
              <a:gd name="connsiteX9" fmla="*/ 3329750 w 3362248"/>
              <a:gd name="connsiteY9" fmla="*/ 83460 h 3362248"/>
              <a:gd name="connsiteX10" fmla="*/ 3348023 w 3362248"/>
              <a:gd name="connsiteY10" fmla="*/ 110561 h 3362248"/>
              <a:gd name="connsiteX11" fmla="*/ 3362248 w 3362248"/>
              <a:gd name="connsiteY11" fmla="*/ 181023 h 3362248"/>
              <a:gd name="connsiteX12" fmla="*/ 3362248 w 3362248"/>
              <a:gd name="connsiteY12" fmla="*/ 3181225 h 3362248"/>
              <a:gd name="connsiteX13" fmla="*/ 3181225 w 3362248"/>
              <a:gd name="connsiteY13" fmla="*/ 3362248 h 3362248"/>
              <a:gd name="connsiteX14" fmla="*/ 181023 w 3362248"/>
              <a:gd name="connsiteY14" fmla="*/ 3362248 h 3362248"/>
              <a:gd name="connsiteX15" fmla="*/ 0 w 3362248"/>
              <a:gd name="connsiteY15" fmla="*/ 3181225 h 3362248"/>
              <a:gd name="connsiteX16" fmla="*/ 0 w 3362248"/>
              <a:gd name="connsiteY16" fmla="*/ 181023 h 3362248"/>
              <a:gd name="connsiteX17" fmla="*/ 181023 w 3362248"/>
              <a:gd name="connsiteY17" fmla="*/ 0 h 33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62248" h="3362248">
                <a:moveTo>
                  <a:pt x="181023" y="0"/>
                </a:moveTo>
                <a:lnTo>
                  <a:pt x="482010" y="0"/>
                </a:lnTo>
                <a:lnTo>
                  <a:pt x="519999" y="19870"/>
                </a:lnTo>
                <a:cubicBezTo>
                  <a:pt x="719954" y="111694"/>
                  <a:pt x="932951" y="122882"/>
                  <a:pt x="1152548" y="88499"/>
                </a:cubicBezTo>
                <a:cubicBezTo>
                  <a:pt x="1240286" y="74766"/>
                  <a:pt x="1325550" y="52838"/>
                  <a:pt x="1409121" y="25453"/>
                </a:cubicBezTo>
                <a:lnTo>
                  <a:pt x="1474597" y="0"/>
                </a:lnTo>
                <a:lnTo>
                  <a:pt x="2711146" y="0"/>
                </a:lnTo>
                <a:lnTo>
                  <a:pt x="2799940" y="32570"/>
                </a:lnTo>
                <a:cubicBezTo>
                  <a:pt x="2965182" y="83913"/>
                  <a:pt x="3140463" y="101709"/>
                  <a:pt x="3325719" y="84023"/>
                </a:cubicBezTo>
                <a:lnTo>
                  <a:pt x="3329750" y="83460"/>
                </a:lnTo>
                <a:lnTo>
                  <a:pt x="3348023" y="110561"/>
                </a:lnTo>
                <a:cubicBezTo>
                  <a:pt x="3357183" y="132218"/>
                  <a:pt x="3362248" y="156029"/>
                  <a:pt x="3362248" y="181023"/>
                </a:cubicBezTo>
                <a:lnTo>
                  <a:pt x="3362248" y="3181225"/>
                </a:lnTo>
                <a:cubicBezTo>
                  <a:pt x="3362248" y="3281201"/>
                  <a:pt x="3281201" y="3362248"/>
                  <a:pt x="3181225" y="3362248"/>
                </a:cubicBezTo>
                <a:lnTo>
                  <a:pt x="181023" y="3362248"/>
                </a:lnTo>
                <a:cubicBezTo>
                  <a:pt x="81047" y="3362248"/>
                  <a:pt x="0" y="3281201"/>
                  <a:pt x="0" y="3181225"/>
                </a:cubicBezTo>
                <a:lnTo>
                  <a:pt x="0" y="181023"/>
                </a:lnTo>
                <a:cubicBezTo>
                  <a:pt x="0" y="81047"/>
                  <a:pt x="81047" y="0"/>
                  <a:pt x="1810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945EB0-79B2-4A50-B11C-F458BEA7E1B0}"/>
              </a:ext>
            </a:extLst>
          </p:cNvPr>
          <p:cNvSpPr/>
          <p:nvPr userDrawn="1"/>
        </p:nvSpPr>
        <p:spPr>
          <a:xfrm>
            <a:off x="0" y="2303253"/>
            <a:ext cx="12192000" cy="22514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23C579-D02B-4789-8BBC-1F4A6DE6F301}"/>
              </a:ext>
            </a:extLst>
          </p:cNvPr>
          <p:cNvSpPr/>
          <p:nvPr userDrawn="1"/>
        </p:nvSpPr>
        <p:spPr>
          <a:xfrm>
            <a:off x="0" y="4592128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154BFD-7FE1-47ED-9BE5-5B7044AF9D07}"/>
              </a:ext>
            </a:extLst>
          </p:cNvPr>
          <p:cNvSpPr/>
          <p:nvPr userDrawn="1"/>
        </p:nvSpPr>
        <p:spPr>
          <a:xfrm>
            <a:off x="0" y="2162355"/>
            <a:ext cx="12192000" cy="1035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C9BDA914-B7BB-4BD6-88D9-FAED1001E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1516" y="573702"/>
            <a:ext cx="4468483" cy="571059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B99BF-EDE7-407E-B91C-B5A0A9CC3300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7AE3975-5DED-400C-A136-B5CC7963077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07388"/>
            <a:ext cx="1219199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+mn-lt"/>
                <a:cs typeface="+mn-lt"/>
              </a:rPr>
              <a:t>https://storismo.com/</a:t>
            </a:r>
            <a:endParaRPr lang="en-US" altLang="ko-KR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8657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905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8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2A9D7C-4F12-4A38-82BD-0A1A09F9BC78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F587F9CB-9158-4F52-88FC-171AB02DBED5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F7DD90B2-5510-4048-AB92-2E5BA3DF2897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2869DC8A-5ED6-4344-8A51-CCE73472B70B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FE134763-DEBA-4339-AB47-FB960F5DBC12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2234471-9ABE-478D-A7F2-EFD3CFF0E455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26F3DF-69B4-4F91-AB38-6554B6F27B9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47FE94-3ADA-4D38-8B03-48DC20B5CDF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AAE4F569-A688-4455-AB54-3B6E2860AE1A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183EB-7652-4B5E-A365-0C7C0C4ED53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891948-3B54-4BD9-8BE3-90B873373E1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96457A8-878C-43C7-90D8-9E7D91F16493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357E37-CA93-4CF7-AC00-641737CEF7D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0A8266-F163-4AF5-BBCB-4AE3E5950A5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FF23F8F-EB5B-464E-962B-E2D99BF5317C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53F98C-2DB9-45C6-858C-4B595E00B72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F2567D-9952-4B34-A503-81FCE91A9CD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0714E512-2870-48FB-85B1-209F4B0F3FE0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60F2D6D1-F87C-461A-88F2-1AA2BC91EF4A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9953AB18-F358-41F5-89D9-6BD6E532B673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9D7FE2B1-CA9B-423F-9DBF-B4649BCE4669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CDE37A-3D86-448F-A94F-0DA318EF99BE}"/>
              </a:ext>
            </a:extLst>
          </p:cNvPr>
          <p:cNvSpPr txBox="1">
            <a:spLocks/>
          </p:cNvSpPr>
          <p:nvPr/>
        </p:nvSpPr>
        <p:spPr>
          <a:xfrm>
            <a:off x="504522" y="487114"/>
            <a:ext cx="4428037" cy="150992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0F044-36BF-491E-850A-1E4D7C1ED75C}"/>
              </a:ext>
            </a:extLst>
          </p:cNvPr>
          <p:cNvSpPr txBox="1"/>
          <p:nvPr/>
        </p:nvSpPr>
        <p:spPr>
          <a:xfrm>
            <a:off x="504522" y="3421739"/>
            <a:ext cx="3298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64D9D7-3E77-4F7B-A1C7-C8E464CE7BDF}"/>
              </a:ext>
            </a:extLst>
          </p:cNvPr>
          <p:cNvSpPr txBox="1"/>
          <p:nvPr/>
        </p:nvSpPr>
        <p:spPr>
          <a:xfrm>
            <a:off x="9879924" y="5804279"/>
            <a:ext cx="179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46">
            <a:extLst>
              <a:ext uri="{FF2B5EF4-FFF2-40B4-BE49-F238E27FC236}">
                <a16:creationId xmlns:a16="http://schemas.microsoft.com/office/drawing/2014/main" id="{BC52CA5B-2C87-495E-84BA-478621CF5BE4}"/>
              </a:ext>
            </a:extLst>
          </p:cNvPr>
          <p:cNvGrpSpPr/>
          <p:nvPr/>
        </p:nvGrpSpPr>
        <p:grpSpPr>
          <a:xfrm>
            <a:off x="7451973" y="1767366"/>
            <a:ext cx="4747437" cy="5090634"/>
            <a:chOff x="7053942" y="1338468"/>
            <a:chExt cx="5178581" cy="5552948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F9641DBB-2C10-42B9-9BC4-D7B39335FDF5}"/>
                </a:ext>
              </a:extLst>
            </p:cNvPr>
            <p:cNvSpPr/>
            <p:nvPr/>
          </p:nvSpPr>
          <p:spPr>
            <a:xfrm>
              <a:off x="7053942" y="308887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0188E2BD-0C32-4755-B4E1-A22933B5C063}"/>
                </a:ext>
              </a:extLst>
            </p:cNvPr>
            <p:cNvSpPr/>
            <p:nvPr/>
          </p:nvSpPr>
          <p:spPr>
            <a:xfrm>
              <a:off x="7053942" y="240640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507EF79E-7986-4486-A755-F53C126B5276}"/>
                </a:ext>
              </a:extLst>
            </p:cNvPr>
            <p:cNvSpPr/>
            <p:nvPr/>
          </p:nvSpPr>
          <p:spPr>
            <a:xfrm>
              <a:off x="7053942" y="4453806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4568485A-C2A4-488F-B123-F5B869A5D30C}"/>
                </a:ext>
              </a:extLst>
            </p:cNvPr>
            <p:cNvSpPr/>
            <p:nvPr/>
          </p:nvSpPr>
          <p:spPr>
            <a:xfrm>
              <a:off x="7053942" y="3771340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74EDF06B-57FA-41D4-BEAB-249956F071C5}"/>
                </a:ext>
              </a:extLst>
            </p:cNvPr>
            <p:cNvSpPr/>
            <p:nvPr/>
          </p:nvSpPr>
          <p:spPr>
            <a:xfrm>
              <a:off x="7053942" y="5136272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A41B5D41-52C2-4FCC-A594-7A9BE24FADCB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C39F9031-E919-4765-9775-085F3744EFEB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AF16578D-C49C-4579-9D15-81FF905D0AF4}"/>
                </a:ext>
              </a:extLst>
            </p:cNvPr>
            <p:cNvSpPr/>
            <p:nvPr/>
          </p:nvSpPr>
          <p:spPr>
            <a:xfrm>
              <a:off x="7150421" y="2172568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FBC39A3A-B079-485B-A2F6-D9E3D731FD3C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138CFDC2-B33F-4119-A1C7-7A2C6491E030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CFE00FCC-CE4E-4587-B678-6FF8FF1AC23D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CA6F2260-843D-4456-BA9B-06849AC4A369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B7231DA0-59C2-4CE0-B73D-24006864F28E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23D4FAC0-7E81-4AE1-B658-9C3F40E22F3C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FF3F92D3-0BA0-44CF-8E6E-1D7495F18ACC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B6D5E786-F6E7-4797-9524-674F40098C04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DCDC82-3E03-4DC5-A8C1-2D2A603AEDCA}"/>
              </a:ext>
            </a:extLst>
          </p:cNvPr>
          <p:cNvSpPr txBox="1"/>
          <p:nvPr/>
        </p:nvSpPr>
        <p:spPr>
          <a:xfrm flipH="1">
            <a:off x="5543283" y="176736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A45C6FB-2497-464D-9C68-84EEB43269E8}"/>
              </a:ext>
            </a:extLst>
          </p:cNvPr>
          <p:cNvSpPr txBox="1">
            <a:spLocks/>
          </p:cNvSpPr>
          <p:nvPr/>
        </p:nvSpPr>
        <p:spPr>
          <a:xfrm flipH="1">
            <a:off x="3988242" y="17895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BACE88-DDE7-4517-9390-984ABE54E053}"/>
              </a:ext>
            </a:extLst>
          </p:cNvPr>
          <p:cNvSpPr txBox="1"/>
          <p:nvPr/>
        </p:nvSpPr>
        <p:spPr>
          <a:xfrm flipH="1">
            <a:off x="5543283" y="274086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9BEA272-8D96-43CA-B0B7-44A22AEC2E80}"/>
              </a:ext>
            </a:extLst>
          </p:cNvPr>
          <p:cNvSpPr txBox="1">
            <a:spLocks/>
          </p:cNvSpPr>
          <p:nvPr/>
        </p:nvSpPr>
        <p:spPr>
          <a:xfrm flipH="1">
            <a:off x="3988242" y="27692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5B5A3-7802-46FB-8771-CD5139E4C767}"/>
              </a:ext>
            </a:extLst>
          </p:cNvPr>
          <p:cNvSpPr txBox="1"/>
          <p:nvPr/>
        </p:nvSpPr>
        <p:spPr>
          <a:xfrm flipH="1">
            <a:off x="5543283" y="37205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E37C611A-15F2-4813-96CA-84FDB62A8AA1}"/>
              </a:ext>
            </a:extLst>
          </p:cNvPr>
          <p:cNvSpPr txBox="1">
            <a:spLocks/>
          </p:cNvSpPr>
          <p:nvPr/>
        </p:nvSpPr>
        <p:spPr>
          <a:xfrm flipH="1">
            <a:off x="3988242" y="37488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125372-C493-4339-8815-297555645836}"/>
              </a:ext>
            </a:extLst>
          </p:cNvPr>
          <p:cNvSpPr txBox="1"/>
          <p:nvPr/>
        </p:nvSpPr>
        <p:spPr>
          <a:xfrm flipH="1">
            <a:off x="5543283" y="567987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EB839C8-3BDB-481B-9436-510C759FE24B}"/>
              </a:ext>
            </a:extLst>
          </p:cNvPr>
          <p:cNvSpPr txBox="1">
            <a:spLocks/>
          </p:cNvSpPr>
          <p:nvPr/>
        </p:nvSpPr>
        <p:spPr>
          <a:xfrm flipH="1">
            <a:off x="3988242" y="570822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8C0134-9998-4624-B923-BBEFF5FDCAB3}"/>
              </a:ext>
            </a:extLst>
          </p:cNvPr>
          <p:cNvSpPr txBox="1"/>
          <p:nvPr/>
        </p:nvSpPr>
        <p:spPr>
          <a:xfrm flipH="1">
            <a:off x="5543283" y="470021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3BE5930-8522-4048-BEAA-1093116A7EF4}"/>
              </a:ext>
            </a:extLst>
          </p:cNvPr>
          <p:cNvSpPr txBox="1">
            <a:spLocks/>
          </p:cNvSpPr>
          <p:nvPr/>
        </p:nvSpPr>
        <p:spPr>
          <a:xfrm flipH="1">
            <a:off x="3988242" y="472855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30" name="Straight Arrow Connector 21">
            <a:extLst>
              <a:ext uri="{FF2B5EF4-FFF2-40B4-BE49-F238E27FC236}">
                <a16:creationId xmlns:a16="http://schemas.microsoft.com/office/drawing/2014/main" id="{07558A07-CD36-414A-B21A-3AACE1E22D1D}"/>
              </a:ext>
            </a:extLst>
          </p:cNvPr>
          <p:cNvCxnSpPr>
            <a:cxnSpLocks/>
          </p:cNvCxnSpPr>
          <p:nvPr/>
        </p:nvCxnSpPr>
        <p:spPr>
          <a:xfrm flipH="1">
            <a:off x="6528915" y="3001424"/>
            <a:ext cx="648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22">
            <a:extLst>
              <a:ext uri="{FF2B5EF4-FFF2-40B4-BE49-F238E27FC236}">
                <a16:creationId xmlns:a16="http://schemas.microsoft.com/office/drawing/2014/main" id="{8AA87A04-9F82-4302-8B5F-8F7420912D0B}"/>
              </a:ext>
            </a:extLst>
          </p:cNvPr>
          <p:cNvCxnSpPr>
            <a:cxnSpLocks/>
          </p:cNvCxnSpPr>
          <p:nvPr/>
        </p:nvCxnSpPr>
        <p:spPr>
          <a:xfrm flipH="1">
            <a:off x="6528915" y="3984250"/>
            <a:ext cx="648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3">
            <a:extLst>
              <a:ext uri="{FF2B5EF4-FFF2-40B4-BE49-F238E27FC236}">
                <a16:creationId xmlns:a16="http://schemas.microsoft.com/office/drawing/2014/main" id="{A3DD72E4-8F8F-420A-9E50-94E3464F62D6}"/>
              </a:ext>
            </a:extLst>
          </p:cNvPr>
          <p:cNvCxnSpPr>
            <a:cxnSpLocks/>
          </p:cNvCxnSpPr>
          <p:nvPr/>
        </p:nvCxnSpPr>
        <p:spPr>
          <a:xfrm flipH="1">
            <a:off x="6528915" y="4962867"/>
            <a:ext cx="648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24">
            <a:extLst>
              <a:ext uri="{FF2B5EF4-FFF2-40B4-BE49-F238E27FC236}">
                <a16:creationId xmlns:a16="http://schemas.microsoft.com/office/drawing/2014/main" id="{6E54D275-D563-474B-96DB-9734B35EFE97}"/>
              </a:ext>
            </a:extLst>
          </p:cNvPr>
          <p:cNvCxnSpPr>
            <a:cxnSpLocks/>
          </p:cNvCxnSpPr>
          <p:nvPr/>
        </p:nvCxnSpPr>
        <p:spPr>
          <a:xfrm flipH="1">
            <a:off x="6528915" y="5941484"/>
            <a:ext cx="648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25">
            <a:extLst>
              <a:ext uri="{FF2B5EF4-FFF2-40B4-BE49-F238E27FC236}">
                <a16:creationId xmlns:a16="http://schemas.microsoft.com/office/drawing/2014/main" id="{471668A4-09D2-492F-AE1F-D2549B2DEA6D}"/>
              </a:ext>
            </a:extLst>
          </p:cNvPr>
          <p:cNvCxnSpPr>
            <a:cxnSpLocks/>
          </p:cNvCxnSpPr>
          <p:nvPr/>
        </p:nvCxnSpPr>
        <p:spPr>
          <a:xfrm flipH="1">
            <a:off x="6528915" y="2022806"/>
            <a:ext cx="648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045B825-A0A2-453E-98A9-9726046F3041}"/>
              </a:ext>
            </a:extLst>
          </p:cNvPr>
          <p:cNvSpPr txBox="1"/>
          <p:nvPr/>
        </p:nvSpPr>
        <p:spPr>
          <a:xfrm>
            <a:off x="766168" y="2726015"/>
            <a:ext cx="29565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98A480-A114-49BE-9B7E-6A4F6EE2C3D5}"/>
              </a:ext>
            </a:extLst>
          </p:cNvPr>
          <p:cNvSpPr txBox="1"/>
          <p:nvPr/>
        </p:nvSpPr>
        <p:spPr>
          <a:xfrm>
            <a:off x="1991971" y="2153897"/>
            <a:ext cx="173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46D03C-5173-4F15-9858-F1C822C0B62D}"/>
              </a:ext>
            </a:extLst>
          </p:cNvPr>
          <p:cNvSpPr txBox="1"/>
          <p:nvPr/>
        </p:nvSpPr>
        <p:spPr>
          <a:xfrm>
            <a:off x="722635" y="209975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2094FF-7CD6-47CB-B2E0-97F2DC81EBF5}"/>
              </a:ext>
            </a:extLst>
          </p:cNvPr>
          <p:cNvSpPr txBox="1"/>
          <p:nvPr/>
        </p:nvSpPr>
        <p:spPr>
          <a:xfrm>
            <a:off x="766170" y="1606228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2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F033FE-935D-4D43-A31A-F2A364064336}"/>
              </a:ext>
            </a:extLst>
          </p:cNvPr>
          <p:cNvSpPr txBox="1"/>
          <p:nvPr/>
        </p:nvSpPr>
        <p:spPr>
          <a:xfrm>
            <a:off x="766168" y="5283291"/>
            <a:ext cx="2956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B0E56-FC33-409C-ACC7-0C89358BF159}"/>
              </a:ext>
            </a:extLst>
          </p:cNvPr>
          <p:cNvSpPr/>
          <p:nvPr/>
        </p:nvSpPr>
        <p:spPr>
          <a:xfrm>
            <a:off x="6035783" y="2826008"/>
            <a:ext cx="108000" cy="20547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B5C353-CBC9-4865-ACE7-92AC29D5681E}"/>
              </a:ext>
            </a:extLst>
          </p:cNvPr>
          <p:cNvSpPr/>
          <p:nvPr/>
        </p:nvSpPr>
        <p:spPr>
          <a:xfrm>
            <a:off x="563039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0D6347-A9DB-4F91-A15B-4D7088388981}"/>
              </a:ext>
            </a:extLst>
          </p:cNvPr>
          <p:cNvSpPr/>
          <p:nvPr/>
        </p:nvSpPr>
        <p:spPr>
          <a:xfrm>
            <a:off x="6441168" y="3150682"/>
            <a:ext cx="108000" cy="17301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69E03B-5F8C-4F4F-ADEC-077732042328}"/>
              </a:ext>
            </a:extLst>
          </p:cNvPr>
          <p:cNvSpPr/>
          <p:nvPr/>
        </p:nvSpPr>
        <p:spPr>
          <a:xfrm>
            <a:off x="522501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32BAA1D-C46D-401D-BD6D-1C0DBCD71C4A}"/>
              </a:ext>
            </a:extLst>
          </p:cNvPr>
          <p:cNvSpPr/>
          <p:nvPr/>
        </p:nvSpPr>
        <p:spPr>
          <a:xfrm>
            <a:off x="6846553" y="3944801"/>
            <a:ext cx="108000" cy="9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89D27890-4DCA-441F-B220-143B989A216B}"/>
              </a:ext>
            </a:extLst>
          </p:cNvPr>
          <p:cNvSpPr/>
          <p:nvPr/>
        </p:nvSpPr>
        <p:spPr>
          <a:xfrm>
            <a:off x="6865962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F7A5FAA8-B0CF-46F5-84B1-7287BFE760DB}"/>
              </a:ext>
            </a:extLst>
          </p:cNvPr>
          <p:cNvGrpSpPr/>
          <p:nvPr/>
        </p:nvGrpSpPr>
        <p:grpSpPr>
          <a:xfrm>
            <a:off x="7555603" y="4688017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D0ED6-E6F8-4822-AD73-3B8DC454CF1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57246-69D4-4D3A-A28A-1F8796C0178D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5C70629D-5EF5-45C6-B589-4E7ED2FCF1F7}"/>
              </a:ext>
            </a:extLst>
          </p:cNvPr>
          <p:cNvSpPr/>
          <p:nvPr/>
        </p:nvSpPr>
        <p:spPr>
          <a:xfrm>
            <a:off x="6456040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D32A09EC-042A-4454-A2C2-29AEB4F05200}"/>
              </a:ext>
            </a:extLst>
          </p:cNvPr>
          <p:cNvSpPr/>
          <p:nvPr/>
        </p:nvSpPr>
        <p:spPr>
          <a:xfrm flipH="1">
            <a:off x="3415406" y="39448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60090334-7359-45AD-B11C-70AFFC6DD6B5}"/>
              </a:ext>
            </a:extLst>
          </p:cNvPr>
          <p:cNvSpPr/>
          <p:nvPr/>
        </p:nvSpPr>
        <p:spPr>
          <a:xfrm flipH="1">
            <a:off x="3818906" y="31602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B576B0C-41E1-488A-83A7-FEEA262BAE14}"/>
              </a:ext>
            </a:extLst>
          </p:cNvPr>
          <p:cNvGrpSpPr/>
          <p:nvPr/>
        </p:nvGrpSpPr>
        <p:grpSpPr>
          <a:xfrm>
            <a:off x="2091093" y="4688017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9FCD75-257C-4948-833D-54E2556BD77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FF5E68-FF38-40A1-8F17-7369CBDA002E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A535FEA-DBD9-4425-B14E-293E9E928B66}"/>
              </a:ext>
            </a:extLst>
          </p:cNvPr>
          <p:cNvGrpSpPr/>
          <p:nvPr/>
        </p:nvGrpSpPr>
        <p:grpSpPr>
          <a:xfrm>
            <a:off x="8922754" y="2926703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D467AA-DFBD-46BC-9E48-215621B8ECEE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7C722A-F31E-465A-88D8-9A59833B937E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6FEBC616-8C65-4858-9415-4B0D6BD72806}"/>
              </a:ext>
            </a:extLst>
          </p:cNvPr>
          <p:cNvGrpSpPr/>
          <p:nvPr/>
        </p:nvGrpSpPr>
        <p:grpSpPr>
          <a:xfrm>
            <a:off x="734830" y="2926703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0A4F6C-3ED9-4172-91C0-76D3AE092DC7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6D6550-2C21-4292-8DE0-DFD7142E928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1DF1739C-AF89-4E9C-AB04-FA815EDC1A7A}"/>
              </a:ext>
            </a:extLst>
          </p:cNvPr>
          <p:cNvGrpSpPr/>
          <p:nvPr/>
        </p:nvGrpSpPr>
        <p:grpSpPr>
          <a:xfrm>
            <a:off x="4819570" y="1569561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7731DA-A59B-467D-A04F-3039B925D35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492980-56ED-4AB8-A5D1-918DE1A5E71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61CA2598-4AB5-477F-B2BA-847D8004BADD}"/>
              </a:ext>
            </a:extLst>
          </p:cNvPr>
          <p:cNvSpPr/>
          <p:nvPr/>
        </p:nvSpPr>
        <p:spPr>
          <a:xfrm>
            <a:off x="4476002" y="23565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70F723-7B00-4F4D-94F1-714D3CE8B0CE}"/>
              </a:ext>
            </a:extLst>
          </p:cNvPr>
          <p:cNvSpPr txBox="1"/>
          <p:nvPr/>
        </p:nvSpPr>
        <p:spPr>
          <a:xfrm>
            <a:off x="5291448" y="24449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5E9AD5-26FD-420D-A378-44217FF83FC2}"/>
              </a:ext>
            </a:extLst>
          </p:cNvPr>
          <p:cNvSpPr txBox="1"/>
          <p:nvPr/>
        </p:nvSpPr>
        <p:spPr>
          <a:xfrm>
            <a:off x="4039646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56A95-DDAA-4612-8780-F6FD92B014F0}"/>
              </a:ext>
            </a:extLst>
          </p:cNvPr>
          <p:cNvSpPr txBox="1"/>
          <p:nvPr/>
        </p:nvSpPr>
        <p:spPr>
          <a:xfrm>
            <a:off x="3657972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CB6DB-230C-47B9-9AF2-5FAFC9A0E4BD}"/>
              </a:ext>
            </a:extLst>
          </p:cNvPr>
          <p:cNvSpPr txBox="1"/>
          <p:nvPr/>
        </p:nvSpPr>
        <p:spPr>
          <a:xfrm>
            <a:off x="6954554" y="40332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C0CE3F-7866-4117-A875-693C62B96B99}"/>
              </a:ext>
            </a:extLst>
          </p:cNvPr>
          <p:cNvSpPr txBox="1"/>
          <p:nvPr/>
        </p:nvSpPr>
        <p:spPr>
          <a:xfrm>
            <a:off x="6576398" y="32522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그룹 120">
            <a:extLst>
              <a:ext uri="{FF2B5EF4-FFF2-40B4-BE49-F238E27FC236}">
                <a16:creationId xmlns:a16="http://schemas.microsoft.com/office/drawing/2014/main" id="{5EF0C2F7-C565-4DA6-A22E-DBA302B3ED38}"/>
              </a:ext>
            </a:extLst>
          </p:cNvPr>
          <p:cNvGrpSpPr/>
          <p:nvPr/>
        </p:nvGrpSpPr>
        <p:grpSpPr>
          <a:xfrm>
            <a:off x="4837625" y="4849214"/>
            <a:ext cx="2487755" cy="1583294"/>
            <a:chOff x="4792257" y="4972892"/>
            <a:chExt cx="2487755" cy="1583294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E23DA085-45DA-476F-815B-CA98BBEBB34F}"/>
                </a:ext>
              </a:extLst>
            </p:cNvPr>
            <p:cNvGrpSpPr/>
            <p:nvPr/>
          </p:nvGrpSpPr>
          <p:grpSpPr>
            <a:xfrm>
              <a:off x="4879025" y="6138109"/>
              <a:ext cx="2302686" cy="284655"/>
              <a:chOff x="4879025" y="6138109"/>
              <a:chExt cx="2302686" cy="284655"/>
            </a:xfrm>
          </p:grpSpPr>
          <p:sp>
            <p:nvSpPr>
              <p:cNvPr id="72" name="Rectangle: Rounded Corners 1121">
                <a:extLst>
                  <a:ext uri="{FF2B5EF4-FFF2-40B4-BE49-F238E27FC236}">
                    <a16:creationId xmlns:a16="http://schemas.microsoft.com/office/drawing/2014/main" id="{78252119-B4A7-471E-90B1-6AA457F45E12}"/>
                  </a:ext>
                </a:extLst>
              </p:cNvPr>
              <p:cNvSpPr/>
              <p:nvPr/>
            </p:nvSpPr>
            <p:spPr>
              <a:xfrm>
                <a:off x="4942127" y="6138109"/>
                <a:ext cx="2176482" cy="988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1122">
                <a:extLst>
                  <a:ext uri="{FF2B5EF4-FFF2-40B4-BE49-F238E27FC236}">
                    <a16:creationId xmlns:a16="http://schemas.microsoft.com/office/drawing/2014/main" id="{E896F93D-EDFD-412C-B563-D8C3B3958D5D}"/>
                  </a:ext>
                </a:extLst>
              </p:cNvPr>
              <p:cNvSpPr/>
              <p:nvPr/>
            </p:nvSpPr>
            <p:spPr>
              <a:xfrm>
                <a:off x="4879025" y="6252298"/>
                <a:ext cx="2302686" cy="11760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Rounded Corners 1123">
                <a:extLst>
                  <a:ext uri="{FF2B5EF4-FFF2-40B4-BE49-F238E27FC236}">
                    <a16:creationId xmlns:a16="http://schemas.microsoft.com/office/drawing/2014/main" id="{27FA4E26-3143-4901-9873-445731206996}"/>
                  </a:ext>
                </a:extLst>
              </p:cNvPr>
              <p:cNvSpPr/>
              <p:nvPr/>
            </p:nvSpPr>
            <p:spPr>
              <a:xfrm>
                <a:off x="4924889" y="635917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127">
                <a:extLst>
                  <a:ext uri="{FF2B5EF4-FFF2-40B4-BE49-F238E27FC236}">
                    <a16:creationId xmlns:a16="http://schemas.microsoft.com/office/drawing/2014/main" id="{D74CC63B-89C0-4CBE-A600-E42701C0E2ED}"/>
                  </a:ext>
                </a:extLst>
              </p:cNvPr>
              <p:cNvSpPr/>
              <p:nvPr/>
            </p:nvSpPr>
            <p:spPr>
              <a:xfrm>
                <a:off x="4924889" y="619306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1124">
                <a:extLst>
                  <a:ext uri="{FF2B5EF4-FFF2-40B4-BE49-F238E27FC236}">
                    <a16:creationId xmlns:a16="http://schemas.microsoft.com/office/drawing/2014/main" id="{8EC2D1BD-DDED-42A5-8228-C6EC4F7BAA0E}"/>
                  </a:ext>
                </a:extLst>
              </p:cNvPr>
              <p:cNvSpPr/>
              <p:nvPr/>
            </p:nvSpPr>
            <p:spPr>
              <a:xfrm>
                <a:off x="5958104" y="6276742"/>
                <a:ext cx="576995" cy="24703"/>
              </a:xfrm>
              <a:custGeom>
                <a:avLst/>
                <a:gdLst>
                  <a:gd name="connsiteX0" fmla="*/ 358480 w 717399"/>
                  <a:gd name="connsiteY0" fmla="*/ 30495 h 30714"/>
                  <a:gd name="connsiteX1" fmla="*/ 29398 w 717399"/>
                  <a:gd name="connsiteY1" fmla="*/ 30495 h 30714"/>
                  <a:gd name="connsiteX2" fmla="*/ 11847 w 717399"/>
                  <a:gd name="connsiteY2" fmla="*/ 29617 h 30714"/>
                  <a:gd name="connsiteX3" fmla="*/ 0 w 717399"/>
                  <a:gd name="connsiteY3" fmla="*/ 14919 h 30714"/>
                  <a:gd name="connsiteX4" fmla="*/ 11408 w 717399"/>
                  <a:gd name="connsiteY4" fmla="*/ 1097 h 30714"/>
                  <a:gd name="connsiteX5" fmla="*/ 25668 w 717399"/>
                  <a:gd name="connsiteY5" fmla="*/ 0 h 30714"/>
                  <a:gd name="connsiteX6" fmla="*/ 691512 w 717399"/>
                  <a:gd name="connsiteY6" fmla="*/ 0 h 30714"/>
                  <a:gd name="connsiteX7" fmla="*/ 704675 w 717399"/>
                  <a:gd name="connsiteY7" fmla="*/ 878 h 30714"/>
                  <a:gd name="connsiteX8" fmla="*/ 718058 w 717399"/>
                  <a:gd name="connsiteY8" fmla="*/ 15796 h 30714"/>
                  <a:gd name="connsiteX9" fmla="*/ 704894 w 717399"/>
                  <a:gd name="connsiteY9" fmla="*/ 29837 h 30714"/>
                  <a:gd name="connsiteX10" fmla="*/ 687343 w 717399"/>
                  <a:gd name="connsiteY10" fmla="*/ 30714 h 30714"/>
                  <a:gd name="connsiteX11" fmla="*/ 358480 w 717399"/>
                  <a:gd name="connsiteY11" fmla="*/ 3049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399" h="30714">
                    <a:moveTo>
                      <a:pt x="358480" y="30495"/>
                    </a:moveTo>
                    <a:cubicBezTo>
                      <a:pt x="248786" y="30495"/>
                      <a:pt x="139092" y="30495"/>
                      <a:pt x="29398" y="30495"/>
                    </a:cubicBezTo>
                    <a:cubicBezTo>
                      <a:pt x="23475" y="30495"/>
                      <a:pt x="17551" y="30495"/>
                      <a:pt x="11847" y="29617"/>
                    </a:cubicBezTo>
                    <a:cubicBezTo>
                      <a:pt x="3949" y="28301"/>
                      <a:pt x="0" y="23036"/>
                      <a:pt x="0" y="14919"/>
                    </a:cubicBezTo>
                    <a:cubicBezTo>
                      <a:pt x="219" y="7240"/>
                      <a:pt x="4168" y="2413"/>
                      <a:pt x="11408" y="1097"/>
                    </a:cubicBezTo>
                    <a:cubicBezTo>
                      <a:pt x="16015" y="219"/>
                      <a:pt x="20842" y="0"/>
                      <a:pt x="25668" y="0"/>
                    </a:cubicBezTo>
                    <a:cubicBezTo>
                      <a:pt x="247689" y="0"/>
                      <a:pt x="469491" y="0"/>
                      <a:pt x="691512" y="0"/>
                    </a:cubicBezTo>
                    <a:cubicBezTo>
                      <a:pt x="695899" y="0"/>
                      <a:pt x="700287" y="0"/>
                      <a:pt x="704675" y="878"/>
                    </a:cubicBezTo>
                    <a:cubicBezTo>
                      <a:pt x="712573" y="2413"/>
                      <a:pt x="718277" y="7020"/>
                      <a:pt x="718058" y="15796"/>
                    </a:cubicBezTo>
                    <a:cubicBezTo>
                      <a:pt x="717838" y="23913"/>
                      <a:pt x="712573" y="28520"/>
                      <a:pt x="704894" y="29837"/>
                    </a:cubicBezTo>
                    <a:cubicBezTo>
                      <a:pt x="699190" y="30714"/>
                      <a:pt x="693267" y="30714"/>
                      <a:pt x="687343" y="30714"/>
                    </a:cubicBezTo>
                    <a:cubicBezTo>
                      <a:pt x="577869" y="30495"/>
                      <a:pt x="468174" y="30495"/>
                      <a:pt x="358480" y="3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125">
                <a:extLst>
                  <a:ext uri="{FF2B5EF4-FFF2-40B4-BE49-F238E27FC236}">
                    <a16:creationId xmlns:a16="http://schemas.microsoft.com/office/drawing/2014/main" id="{72A0A004-1991-4779-889C-60D203E963E0}"/>
                  </a:ext>
                </a:extLst>
              </p:cNvPr>
              <p:cNvSpPr/>
              <p:nvPr/>
            </p:nvSpPr>
            <p:spPr>
              <a:xfrm>
                <a:off x="5505138" y="6320175"/>
                <a:ext cx="485241" cy="24703"/>
              </a:xfrm>
              <a:custGeom>
                <a:avLst/>
                <a:gdLst>
                  <a:gd name="connsiteX0" fmla="*/ 303435 w 603317"/>
                  <a:gd name="connsiteY0" fmla="*/ 35 h 30714"/>
                  <a:gd name="connsiteX1" fmla="*/ 573063 w 603317"/>
                  <a:gd name="connsiteY1" fmla="*/ 35 h 30714"/>
                  <a:gd name="connsiteX2" fmla="*/ 588420 w 603317"/>
                  <a:gd name="connsiteY2" fmla="*/ 474 h 30714"/>
                  <a:gd name="connsiteX3" fmla="*/ 605093 w 603317"/>
                  <a:gd name="connsiteY3" fmla="*/ 15612 h 30714"/>
                  <a:gd name="connsiteX4" fmla="*/ 587981 w 603317"/>
                  <a:gd name="connsiteY4" fmla="*/ 30530 h 30714"/>
                  <a:gd name="connsiteX5" fmla="*/ 579206 w 603317"/>
                  <a:gd name="connsiteY5" fmla="*/ 30749 h 30714"/>
                  <a:gd name="connsiteX6" fmla="*/ 26567 w 603317"/>
                  <a:gd name="connsiteY6" fmla="*/ 30749 h 30714"/>
                  <a:gd name="connsiteX7" fmla="*/ 14500 w 603317"/>
                  <a:gd name="connsiteY7" fmla="*/ 30091 h 30714"/>
                  <a:gd name="connsiteX8" fmla="*/ 21 w 603317"/>
                  <a:gd name="connsiteY8" fmla="*/ 15173 h 30714"/>
                  <a:gd name="connsiteX9" fmla="*/ 14939 w 603317"/>
                  <a:gd name="connsiteY9" fmla="*/ 693 h 30714"/>
                  <a:gd name="connsiteX10" fmla="*/ 30296 w 603317"/>
                  <a:gd name="connsiteY10" fmla="*/ 254 h 30714"/>
                  <a:gd name="connsiteX11" fmla="*/ 303435 w 603317"/>
                  <a:gd name="connsiteY11" fmla="*/ 3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317" h="30714">
                    <a:moveTo>
                      <a:pt x="303435" y="35"/>
                    </a:moveTo>
                    <a:cubicBezTo>
                      <a:pt x="393384" y="35"/>
                      <a:pt x="483333" y="35"/>
                      <a:pt x="573063" y="35"/>
                    </a:cubicBezTo>
                    <a:cubicBezTo>
                      <a:pt x="578109" y="35"/>
                      <a:pt x="583374" y="-184"/>
                      <a:pt x="588420" y="474"/>
                    </a:cubicBezTo>
                    <a:cubicBezTo>
                      <a:pt x="599170" y="1351"/>
                      <a:pt x="605532" y="7275"/>
                      <a:pt x="605093" y="15612"/>
                    </a:cubicBezTo>
                    <a:cubicBezTo>
                      <a:pt x="604435" y="26142"/>
                      <a:pt x="597195" y="29652"/>
                      <a:pt x="587981" y="30530"/>
                    </a:cubicBezTo>
                    <a:cubicBezTo>
                      <a:pt x="585129" y="30749"/>
                      <a:pt x="582058" y="30749"/>
                      <a:pt x="579206" y="30749"/>
                    </a:cubicBezTo>
                    <a:cubicBezTo>
                      <a:pt x="394920" y="30749"/>
                      <a:pt x="210853" y="30749"/>
                      <a:pt x="26567" y="30749"/>
                    </a:cubicBezTo>
                    <a:cubicBezTo>
                      <a:pt x="22618" y="30749"/>
                      <a:pt x="18449" y="30749"/>
                      <a:pt x="14500" y="30091"/>
                    </a:cubicBezTo>
                    <a:cubicBezTo>
                      <a:pt x="6164" y="28556"/>
                      <a:pt x="-418" y="24387"/>
                      <a:pt x="21" y="15173"/>
                    </a:cubicBezTo>
                    <a:cubicBezTo>
                      <a:pt x="240" y="6178"/>
                      <a:pt x="6602" y="1571"/>
                      <a:pt x="14939" y="693"/>
                    </a:cubicBezTo>
                    <a:cubicBezTo>
                      <a:pt x="19985" y="35"/>
                      <a:pt x="25250" y="254"/>
                      <a:pt x="30296" y="254"/>
                    </a:cubicBezTo>
                    <a:cubicBezTo>
                      <a:pt x="121342" y="35"/>
                      <a:pt x="212389" y="35"/>
                      <a:pt x="30343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Rectangle: Rounded Corners 1126">
              <a:extLst>
                <a:ext uri="{FF2B5EF4-FFF2-40B4-BE49-F238E27FC236}">
                  <a16:creationId xmlns:a16="http://schemas.microsoft.com/office/drawing/2014/main" id="{E184EACC-AB7A-43A1-AFD9-34D559EEFF05}"/>
                </a:ext>
              </a:extLst>
            </p:cNvPr>
            <p:cNvSpPr/>
            <p:nvPr/>
          </p:nvSpPr>
          <p:spPr>
            <a:xfrm>
              <a:off x="5474196" y="6139131"/>
              <a:ext cx="1124339" cy="98869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1115">
              <a:extLst>
                <a:ext uri="{FF2B5EF4-FFF2-40B4-BE49-F238E27FC236}">
                  <a16:creationId xmlns:a16="http://schemas.microsoft.com/office/drawing/2014/main" id="{1B5ECC0B-CF6C-4FC2-835C-A5EEA6839617}"/>
                </a:ext>
              </a:extLst>
            </p:cNvPr>
            <p:cNvSpPr/>
            <p:nvPr/>
          </p:nvSpPr>
          <p:spPr>
            <a:xfrm>
              <a:off x="5007536" y="4972892"/>
              <a:ext cx="2044849" cy="1164706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1116">
              <a:extLst>
                <a:ext uri="{FF2B5EF4-FFF2-40B4-BE49-F238E27FC236}">
                  <a16:creationId xmlns:a16="http://schemas.microsoft.com/office/drawing/2014/main" id="{4386CFDD-983E-4FF9-9A45-F232EEE9ECFF}"/>
                </a:ext>
              </a:extLst>
            </p:cNvPr>
            <p:cNvSpPr/>
            <p:nvPr/>
          </p:nvSpPr>
          <p:spPr>
            <a:xfrm>
              <a:off x="5562280" y="5284448"/>
              <a:ext cx="947543" cy="358135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1117">
              <a:extLst>
                <a:ext uri="{FF2B5EF4-FFF2-40B4-BE49-F238E27FC236}">
                  <a16:creationId xmlns:a16="http://schemas.microsoft.com/office/drawing/2014/main" id="{FBA58171-6118-4298-AF5E-EFD06F2E85A5}"/>
                </a:ext>
              </a:extLst>
            </p:cNvPr>
            <p:cNvGrpSpPr/>
            <p:nvPr/>
          </p:nvGrpSpPr>
          <p:grpSpPr>
            <a:xfrm>
              <a:off x="5606758" y="5637992"/>
              <a:ext cx="848048" cy="532510"/>
              <a:chOff x="1755435" y="3992043"/>
              <a:chExt cx="2237667" cy="1446386"/>
            </a:xfrm>
          </p:grpSpPr>
          <p:sp>
            <p:nvSpPr>
              <p:cNvPr id="64" name="Rectangle 1142">
                <a:extLst>
                  <a:ext uri="{FF2B5EF4-FFF2-40B4-BE49-F238E27FC236}">
                    <a16:creationId xmlns:a16="http://schemas.microsoft.com/office/drawing/2014/main" id="{9F824E13-7DCE-481B-8DE2-4BB18695D077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1143">
                <a:extLst>
                  <a:ext uri="{FF2B5EF4-FFF2-40B4-BE49-F238E27FC236}">
                    <a16:creationId xmlns:a16="http://schemas.microsoft.com/office/drawing/2014/main" id="{E169AAF8-E366-4B83-B65D-664C06627A6B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1144">
                <a:extLst>
                  <a:ext uri="{FF2B5EF4-FFF2-40B4-BE49-F238E27FC236}">
                    <a16:creationId xmlns:a16="http://schemas.microsoft.com/office/drawing/2014/main" id="{32E4C613-4E37-43C6-B917-306007CF015A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1145">
                <a:extLst>
                  <a:ext uri="{FF2B5EF4-FFF2-40B4-BE49-F238E27FC236}">
                    <a16:creationId xmlns:a16="http://schemas.microsoft.com/office/drawing/2014/main" id="{65A773BD-2C72-4E6E-91F0-98359948F2B2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1146">
                <a:extLst>
                  <a:ext uri="{FF2B5EF4-FFF2-40B4-BE49-F238E27FC236}">
                    <a16:creationId xmlns:a16="http://schemas.microsoft.com/office/drawing/2014/main" id="{ABCBD1A2-D6ED-41E4-B29F-D9EAB4AC40B2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Freeform: Shape 1118">
              <a:extLst>
                <a:ext uri="{FF2B5EF4-FFF2-40B4-BE49-F238E27FC236}">
                  <a16:creationId xmlns:a16="http://schemas.microsoft.com/office/drawing/2014/main" id="{BB4E71B0-4B7F-490B-9FBE-A581536B55C9}"/>
                </a:ext>
              </a:extLst>
            </p:cNvPr>
            <p:cNvSpPr/>
            <p:nvPr/>
          </p:nvSpPr>
          <p:spPr>
            <a:xfrm>
              <a:off x="5883472" y="5687195"/>
              <a:ext cx="304623" cy="15535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1119">
              <a:extLst>
                <a:ext uri="{FF2B5EF4-FFF2-40B4-BE49-F238E27FC236}">
                  <a16:creationId xmlns:a16="http://schemas.microsoft.com/office/drawing/2014/main" id="{37C13B61-2800-453C-8B1D-24E67F7B97E0}"/>
                </a:ext>
              </a:extLst>
            </p:cNvPr>
            <p:cNvSpPr/>
            <p:nvPr/>
          </p:nvSpPr>
          <p:spPr>
            <a:xfrm>
              <a:off x="5902098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1120">
              <a:extLst>
                <a:ext uri="{FF2B5EF4-FFF2-40B4-BE49-F238E27FC236}">
                  <a16:creationId xmlns:a16="http://schemas.microsoft.com/office/drawing/2014/main" id="{ED14FBA3-D61F-4472-AB49-3EBC9D78DAD1}"/>
                </a:ext>
              </a:extLst>
            </p:cNvPr>
            <p:cNvSpPr/>
            <p:nvPr/>
          </p:nvSpPr>
          <p:spPr>
            <a:xfrm>
              <a:off x="6043699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1128">
              <a:extLst>
                <a:ext uri="{FF2B5EF4-FFF2-40B4-BE49-F238E27FC236}">
                  <a16:creationId xmlns:a16="http://schemas.microsoft.com/office/drawing/2014/main" id="{229F250F-BE12-4996-B5D6-715154590FB0}"/>
                </a:ext>
              </a:extLst>
            </p:cNvPr>
            <p:cNvGrpSpPr/>
            <p:nvPr/>
          </p:nvGrpSpPr>
          <p:grpSpPr>
            <a:xfrm>
              <a:off x="4847599" y="5548574"/>
              <a:ext cx="518109" cy="740519"/>
              <a:chOff x="-4879" y="3800380"/>
              <a:chExt cx="1367087" cy="1953939"/>
            </a:xfrm>
          </p:grpSpPr>
          <p:sp>
            <p:nvSpPr>
              <p:cNvPr id="80" name="Rectangle: Rounded Corners 1138">
                <a:extLst>
                  <a:ext uri="{FF2B5EF4-FFF2-40B4-BE49-F238E27FC236}">
                    <a16:creationId xmlns:a16="http://schemas.microsoft.com/office/drawing/2014/main" id="{6F45D6D2-901F-4A14-913D-4338E4805B5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: Rounded Corners 1139">
                <a:extLst>
                  <a:ext uri="{FF2B5EF4-FFF2-40B4-BE49-F238E27FC236}">
                    <a16:creationId xmlns:a16="http://schemas.microsoft.com/office/drawing/2014/main" id="{6654C700-A4E4-47D2-BE9B-C7F421411B25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: Rounded Corners 1140">
                <a:extLst>
                  <a:ext uri="{FF2B5EF4-FFF2-40B4-BE49-F238E27FC236}">
                    <a16:creationId xmlns:a16="http://schemas.microsoft.com/office/drawing/2014/main" id="{F52B568E-D76B-47F0-A95C-9E6BDD11E6F9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: Rounded Corners 1141">
                <a:extLst>
                  <a:ext uri="{FF2B5EF4-FFF2-40B4-BE49-F238E27FC236}">
                    <a16:creationId xmlns:a16="http://schemas.microsoft.com/office/drawing/2014/main" id="{89816AA3-2271-4956-BFE0-4E9B7492DFAC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4" name="Group 1129">
              <a:extLst>
                <a:ext uri="{FF2B5EF4-FFF2-40B4-BE49-F238E27FC236}">
                  <a16:creationId xmlns:a16="http://schemas.microsoft.com/office/drawing/2014/main" id="{102DEE2F-C265-4613-99E3-0896FE45B53C}"/>
                </a:ext>
              </a:extLst>
            </p:cNvPr>
            <p:cNvGrpSpPr/>
            <p:nvPr/>
          </p:nvGrpSpPr>
          <p:grpSpPr>
            <a:xfrm>
              <a:off x="6761903" y="5555638"/>
              <a:ext cx="518109" cy="740519"/>
              <a:chOff x="-4879" y="3800380"/>
              <a:chExt cx="1367087" cy="1953939"/>
            </a:xfrm>
          </p:grpSpPr>
          <p:sp>
            <p:nvSpPr>
              <p:cNvPr id="85" name="Rectangle: Rounded Corners 1134">
                <a:extLst>
                  <a:ext uri="{FF2B5EF4-FFF2-40B4-BE49-F238E27FC236}">
                    <a16:creationId xmlns:a16="http://schemas.microsoft.com/office/drawing/2014/main" id="{5CA0ED83-FCAE-4C97-B804-6FE7B48315A3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Rounded Corners 1135">
                <a:extLst>
                  <a:ext uri="{FF2B5EF4-FFF2-40B4-BE49-F238E27FC236}">
                    <a16:creationId xmlns:a16="http://schemas.microsoft.com/office/drawing/2014/main" id="{1424574D-7B3D-49BA-8CC4-7A44714F35E1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1136">
                <a:extLst>
                  <a:ext uri="{FF2B5EF4-FFF2-40B4-BE49-F238E27FC236}">
                    <a16:creationId xmlns:a16="http://schemas.microsoft.com/office/drawing/2014/main" id="{ACBD11A9-6F55-41AA-A665-F41E2B141A54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: Rounded Corners 1137">
                <a:extLst>
                  <a:ext uri="{FF2B5EF4-FFF2-40B4-BE49-F238E27FC236}">
                    <a16:creationId xmlns:a16="http://schemas.microsoft.com/office/drawing/2014/main" id="{FD6F7794-FA13-4DF2-9B78-F6A5B0F848C3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9" name="Rectangle: Rounded Corners 1130">
              <a:extLst>
                <a:ext uri="{FF2B5EF4-FFF2-40B4-BE49-F238E27FC236}">
                  <a16:creationId xmlns:a16="http://schemas.microsoft.com/office/drawing/2014/main" id="{8A0042FA-8477-442D-855D-93C0B66A41F9}"/>
                </a:ext>
              </a:extLst>
            </p:cNvPr>
            <p:cNvSpPr/>
            <p:nvPr/>
          </p:nvSpPr>
          <p:spPr>
            <a:xfrm>
              <a:off x="5171758" y="6042504"/>
              <a:ext cx="90314" cy="119121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131">
              <a:extLst>
                <a:ext uri="{FF2B5EF4-FFF2-40B4-BE49-F238E27FC236}">
                  <a16:creationId xmlns:a16="http://schemas.microsoft.com/office/drawing/2014/main" id="{2A10C6D8-D6FE-4455-9C80-0A63A94C0C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447" y="6070764"/>
              <a:ext cx="199332" cy="103964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Isosceles Triangle 1132">
              <a:extLst>
                <a:ext uri="{FF2B5EF4-FFF2-40B4-BE49-F238E27FC236}">
                  <a16:creationId xmlns:a16="http://schemas.microsoft.com/office/drawing/2014/main" id="{72480ACB-0CA6-4E09-82C4-D958BC4212B4}"/>
                </a:ext>
              </a:extLst>
            </p:cNvPr>
            <p:cNvSpPr/>
            <p:nvPr/>
          </p:nvSpPr>
          <p:spPr>
            <a:xfrm>
              <a:off x="5720217" y="5341708"/>
              <a:ext cx="631133" cy="20264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57A12332-630E-4F75-9B42-ECF3998F1FD7}"/>
                </a:ext>
              </a:extLst>
            </p:cNvPr>
            <p:cNvSpPr/>
            <p:nvPr/>
          </p:nvSpPr>
          <p:spPr>
            <a:xfrm>
              <a:off x="4792257" y="6411178"/>
              <a:ext cx="2487053" cy="145008"/>
            </a:xfrm>
            <a:custGeom>
              <a:avLst/>
              <a:gdLst>
                <a:gd name="connsiteX0" fmla="*/ 0 w 2487053"/>
                <a:gd name="connsiteY0" fmla="*/ 86272 h 172546"/>
                <a:gd name="connsiteX1" fmla="*/ 0 w 2487053"/>
                <a:gd name="connsiteY1" fmla="*/ 86273 h 172546"/>
                <a:gd name="connsiteX2" fmla="*/ 0 w 2487053"/>
                <a:gd name="connsiteY2" fmla="*/ 86273 h 172546"/>
                <a:gd name="connsiteX3" fmla="*/ 1611283 w 2487053"/>
                <a:gd name="connsiteY3" fmla="*/ 81220 h 172546"/>
                <a:gd name="connsiteX4" fmla="*/ 1597552 w 2487053"/>
                <a:gd name="connsiteY4" fmla="*/ 87570 h 172546"/>
                <a:gd name="connsiteX5" fmla="*/ 1611687 w 2487053"/>
                <a:gd name="connsiteY5" fmla="*/ 93831 h 172546"/>
                <a:gd name="connsiteX6" fmla="*/ 1620774 w 2487053"/>
                <a:gd name="connsiteY6" fmla="*/ 93921 h 172546"/>
                <a:gd name="connsiteX7" fmla="*/ 1718710 w 2487053"/>
                <a:gd name="connsiteY7" fmla="*/ 93921 h 172546"/>
                <a:gd name="connsiteX8" fmla="*/ 1823310 w 2487053"/>
                <a:gd name="connsiteY8" fmla="*/ 93831 h 172546"/>
                <a:gd name="connsiteX9" fmla="*/ 1839667 w 2487053"/>
                <a:gd name="connsiteY9" fmla="*/ 87659 h 172546"/>
                <a:gd name="connsiteX10" fmla="*/ 1826137 w 2487053"/>
                <a:gd name="connsiteY10" fmla="*/ 81220 h 172546"/>
                <a:gd name="connsiteX11" fmla="*/ 1611283 w 2487053"/>
                <a:gd name="connsiteY11" fmla="*/ 81220 h 172546"/>
                <a:gd name="connsiteX12" fmla="*/ 206459 w 2487053"/>
                <a:gd name="connsiteY12" fmla="*/ 81219 h 172546"/>
                <a:gd name="connsiteX13" fmla="*/ 195353 w 2487053"/>
                <a:gd name="connsiteY13" fmla="*/ 81488 h 172546"/>
                <a:gd name="connsiteX14" fmla="*/ 184448 w 2487053"/>
                <a:gd name="connsiteY14" fmla="*/ 87570 h 172546"/>
                <a:gd name="connsiteX15" fmla="*/ 195353 w 2487053"/>
                <a:gd name="connsiteY15" fmla="*/ 93652 h 172546"/>
                <a:gd name="connsiteX16" fmla="*/ 205449 w 2487053"/>
                <a:gd name="connsiteY16" fmla="*/ 93921 h 172546"/>
                <a:gd name="connsiteX17" fmla="*/ 305405 w 2487053"/>
                <a:gd name="connsiteY17" fmla="*/ 93921 h 172546"/>
                <a:gd name="connsiteX18" fmla="*/ 404148 w 2487053"/>
                <a:gd name="connsiteY18" fmla="*/ 94010 h 172546"/>
                <a:gd name="connsiteX19" fmla="*/ 426765 w 2487053"/>
                <a:gd name="connsiteY19" fmla="*/ 87838 h 172546"/>
                <a:gd name="connsiteX20" fmla="*/ 404148 w 2487053"/>
                <a:gd name="connsiteY20" fmla="*/ 81219 h 172546"/>
                <a:gd name="connsiteX21" fmla="*/ 206459 w 2487053"/>
                <a:gd name="connsiteY21" fmla="*/ 81219 h 172546"/>
                <a:gd name="connsiteX22" fmla="*/ 2119943 w 2487053"/>
                <a:gd name="connsiteY22" fmla="*/ 81129 h 172546"/>
                <a:gd name="connsiteX23" fmla="*/ 2062393 w 2487053"/>
                <a:gd name="connsiteY23" fmla="*/ 81218 h 172546"/>
                <a:gd name="connsiteX24" fmla="*/ 2045431 w 2487053"/>
                <a:gd name="connsiteY24" fmla="*/ 87659 h 172546"/>
                <a:gd name="connsiteX25" fmla="*/ 2062797 w 2487053"/>
                <a:gd name="connsiteY25" fmla="*/ 93920 h 172546"/>
                <a:gd name="connsiteX26" fmla="*/ 2166589 w 2487053"/>
                <a:gd name="connsiteY26" fmla="*/ 93920 h 172546"/>
                <a:gd name="connsiteX27" fmla="*/ 2238274 w 2487053"/>
                <a:gd name="connsiteY27" fmla="*/ 93920 h 172546"/>
                <a:gd name="connsiteX28" fmla="*/ 2273612 w 2487053"/>
                <a:gd name="connsiteY28" fmla="*/ 93831 h 172546"/>
                <a:gd name="connsiteX29" fmla="*/ 2287747 w 2487053"/>
                <a:gd name="connsiteY29" fmla="*/ 87659 h 172546"/>
                <a:gd name="connsiteX30" fmla="*/ 2274218 w 2487053"/>
                <a:gd name="connsiteY30" fmla="*/ 81218 h 172546"/>
                <a:gd name="connsiteX31" fmla="*/ 2263112 w 2487053"/>
                <a:gd name="connsiteY31" fmla="*/ 81129 h 172546"/>
                <a:gd name="connsiteX32" fmla="*/ 2119943 w 2487053"/>
                <a:gd name="connsiteY32" fmla="*/ 81129 h 172546"/>
                <a:gd name="connsiteX33" fmla="*/ 1198942 w 2487053"/>
                <a:gd name="connsiteY33" fmla="*/ 81129 h 172546"/>
                <a:gd name="connsiteX34" fmla="*/ 1139373 w 2487053"/>
                <a:gd name="connsiteY34" fmla="*/ 81218 h 172546"/>
                <a:gd name="connsiteX35" fmla="*/ 1122411 w 2487053"/>
                <a:gd name="connsiteY35" fmla="*/ 87659 h 172546"/>
                <a:gd name="connsiteX36" fmla="*/ 1139776 w 2487053"/>
                <a:gd name="connsiteY36" fmla="*/ 93920 h 172546"/>
                <a:gd name="connsiteX37" fmla="*/ 1243569 w 2487053"/>
                <a:gd name="connsiteY37" fmla="*/ 93920 h 172546"/>
                <a:gd name="connsiteX38" fmla="*/ 1315254 w 2487053"/>
                <a:gd name="connsiteY38" fmla="*/ 93920 h 172546"/>
                <a:gd name="connsiteX39" fmla="*/ 1350592 w 2487053"/>
                <a:gd name="connsiteY39" fmla="*/ 93831 h 172546"/>
                <a:gd name="connsiteX40" fmla="*/ 1364727 w 2487053"/>
                <a:gd name="connsiteY40" fmla="*/ 87659 h 172546"/>
                <a:gd name="connsiteX41" fmla="*/ 1351197 w 2487053"/>
                <a:gd name="connsiteY41" fmla="*/ 81218 h 172546"/>
                <a:gd name="connsiteX42" fmla="*/ 1340091 w 2487053"/>
                <a:gd name="connsiteY42" fmla="*/ 81129 h 172546"/>
                <a:gd name="connsiteX43" fmla="*/ 1198942 w 2487053"/>
                <a:gd name="connsiteY43" fmla="*/ 81129 h 172546"/>
                <a:gd name="connsiteX44" fmla="*/ 676753 w 2487053"/>
                <a:gd name="connsiteY44" fmla="*/ 80951 h 172546"/>
                <a:gd name="connsiteX45" fmla="*/ 658579 w 2487053"/>
                <a:gd name="connsiteY45" fmla="*/ 81130 h 172546"/>
                <a:gd name="connsiteX46" fmla="*/ 645655 w 2487053"/>
                <a:gd name="connsiteY46" fmla="*/ 87391 h 172546"/>
                <a:gd name="connsiteX47" fmla="*/ 658579 w 2487053"/>
                <a:gd name="connsiteY47" fmla="*/ 93742 h 172546"/>
                <a:gd name="connsiteX48" fmla="*/ 664636 w 2487053"/>
                <a:gd name="connsiteY48" fmla="*/ 93831 h 172546"/>
                <a:gd name="connsiteX49" fmla="*/ 869394 w 2487053"/>
                <a:gd name="connsiteY49" fmla="*/ 93831 h 172546"/>
                <a:gd name="connsiteX50" fmla="*/ 877472 w 2487053"/>
                <a:gd name="connsiteY50" fmla="*/ 93563 h 172546"/>
                <a:gd name="connsiteX51" fmla="*/ 887972 w 2487053"/>
                <a:gd name="connsiteY51" fmla="*/ 87302 h 172546"/>
                <a:gd name="connsiteX52" fmla="*/ 877673 w 2487053"/>
                <a:gd name="connsiteY52" fmla="*/ 81487 h 172546"/>
                <a:gd name="connsiteX53" fmla="*/ 866567 w 2487053"/>
                <a:gd name="connsiteY53" fmla="*/ 81130 h 172546"/>
                <a:gd name="connsiteX54" fmla="*/ 767823 w 2487053"/>
                <a:gd name="connsiteY54" fmla="*/ 81130 h 172546"/>
                <a:gd name="connsiteX55" fmla="*/ 676753 w 2487053"/>
                <a:gd name="connsiteY55" fmla="*/ 80951 h 172546"/>
                <a:gd name="connsiteX56" fmla="*/ 86273 w 2487053"/>
                <a:gd name="connsiteY56" fmla="*/ 0 h 172546"/>
                <a:gd name="connsiteX57" fmla="*/ 2400780 w 2487053"/>
                <a:gd name="connsiteY57" fmla="*/ 0 h 172546"/>
                <a:gd name="connsiteX58" fmla="*/ 2487053 w 2487053"/>
                <a:gd name="connsiteY58" fmla="*/ 86273 h 172546"/>
                <a:gd name="connsiteX59" fmla="*/ 2487052 w 2487053"/>
                <a:gd name="connsiteY59" fmla="*/ 86273 h 172546"/>
                <a:gd name="connsiteX60" fmla="*/ 2400779 w 2487053"/>
                <a:gd name="connsiteY60" fmla="*/ 172546 h 172546"/>
                <a:gd name="connsiteX61" fmla="*/ 86273 w 2487053"/>
                <a:gd name="connsiteY61" fmla="*/ 172545 h 172546"/>
                <a:gd name="connsiteX62" fmla="*/ 6780 w 2487053"/>
                <a:gd name="connsiteY62" fmla="*/ 119853 h 172546"/>
                <a:gd name="connsiteX63" fmla="*/ 0 w 2487053"/>
                <a:gd name="connsiteY63" fmla="*/ 86273 h 172546"/>
                <a:gd name="connsiteX64" fmla="*/ 6780 w 2487053"/>
                <a:gd name="connsiteY64" fmla="*/ 52692 h 172546"/>
                <a:gd name="connsiteX65" fmla="*/ 86273 w 2487053"/>
                <a:gd name="connsiteY65" fmla="*/ 0 h 17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87053" h="172546">
                  <a:moveTo>
                    <a:pt x="0" y="86272"/>
                  </a:moveTo>
                  <a:lnTo>
                    <a:pt x="0" y="86273"/>
                  </a:lnTo>
                  <a:lnTo>
                    <a:pt x="0" y="86273"/>
                  </a:lnTo>
                  <a:close/>
                  <a:moveTo>
                    <a:pt x="1611283" y="81220"/>
                  </a:moveTo>
                  <a:cubicBezTo>
                    <a:pt x="1602601" y="81220"/>
                    <a:pt x="1597350" y="83724"/>
                    <a:pt x="1597552" y="87570"/>
                  </a:cubicBezTo>
                  <a:cubicBezTo>
                    <a:pt x="1597753" y="91327"/>
                    <a:pt x="1603004" y="93563"/>
                    <a:pt x="1611687" y="93831"/>
                  </a:cubicBezTo>
                  <a:cubicBezTo>
                    <a:pt x="1614716" y="93921"/>
                    <a:pt x="1617745" y="93921"/>
                    <a:pt x="1620774" y="93921"/>
                  </a:cubicBezTo>
                  <a:cubicBezTo>
                    <a:pt x="1653487" y="93921"/>
                    <a:pt x="1685997" y="93921"/>
                    <a:pt x="1718710" y="93921"/>
                  </a:cubicBezTo>
                  <a:cubicBezTo>
                    <a:pt x="1753847" y="93921"/>
                    <a:pt x="1788780" y="93921"/>
                    <a:pt x="1823310" y="93831"/>
                  </a:cubicBezTo>
                  <a:cubicBezTo>
                    <a:pt x="1833407" y="93831"/>
                    <a:pt x="1839869" y="91327"/>
                    <a:pt x="1839667" y="87659"/>
                  </a:cubicBezTo>
                  <a:cubicBezTo>
                    <a:pt x="1839667" y="83814"/>
                    <a:pt x="1834820" y="81220"/>
                    <a:pt x="1826137" y="81220"/>
                  </a:cubicBezTo>
                  <a:cubicBezTo>
                    <a:pt x="1754452" y="81130"/>
                    <a:pt x="1682968" y="81130"/>
                    <a:pt x="1611283" y="81220"/>
                  </a:cubicBezTo>
                  <a:close/>
                  <a:moveTo>
                    <a:pt x="206459" y="81219"/>
                  </a:moveTo>
                  <a:cubicBezTo>
                    <a:pt x="202622" y="81219"/>
                    <a:pt x="198987" y="81130"/>
                    <a:pt x="195353" y="81488"/>
                  </a:cubicBezTo>
                  <a:cubicBezTo>
                    <a:pt x="188285" y="82203"/>
                    <a:pt x="184448" y="84350"/>
                    <a:pt x="184448" y="87570"/>
                  </a:cubicBezTo>
                  <a:cubicBezTo>
                    <a:pt x="184448" y="90701"/>
                    <a:pt x="188285" y="92848"/>
                    <a:pt x="195353" y="93652"/>
                  </a:cubicBezTo>
                  <a:cubicBezTo>
                    <a:pt x="198583" y="94010"/>
                    <a:pt x="202017" y="93921"/>
                    <a:pt x="205449" y="93921"/>
                  </a:cubicBezTo>
                  <a:cubicBezTo>
                    <a:pt x="238767" y="93921"/>
                    <a:pt x="272086" y="93921"/>
                    <a:pt x="305405" y="93921"/>
                  </a:cubicBezTo>
                  <a:cubicBezTo>
                    <a:pt x="338521" y="93921"/>
                    <a:pt x="371435" y="93921"/>
                    <a:pt x="404148" y="94010"/>
                  </a:cubicBezTo>
                  <a:cubicBezTo>
                    <a:pt x="419495" y="94010"/>
                    <a:pt x="426361" y="92132"/>
                    <a:pt x="426765" y="87838"/>
                  </a:cubicBezTo>
                  <a:cubicBezTo>
                    <a:pt x="427169" y="83366"/>
                    <a:pt x="419899" y="81219"/>
                    <a:pt x="404148" y="81219"/>
                  </a:cubicBezTo>
                  <a:cubicBezTo>
                    <a:pt x="338319" y="81219"/>
                    <a:pt x="272288" y="81219"/>
                    <a:pt x="206459" y="81219"/>
                  </a:cubicBezTo>
                  <a:close/>
                  <a:moveTo>
                    <a:pt x="2119943" y="81129"/>
                  </a:moveTo>
                  <a:cubicBezTo>
                    <a:pt x="2100759" y="81129"/>
                    <a:pt x="2081577" y="81129"/>
                    <a:pt x="2062393" y="81218"/>
                  </a:cubicBezTo>
                  <a:cubicBezTo>
                    <a:pt x="2051691" y="81218"/>
                    <a:pt x="2045229" y="83902"/>
                    <a:pt x="2045431" y="87659"/>
                  </a:cubicBezTo>
                  <a:cubicBezTo>
                    <a:pt x="2045633" y="91415"/>
                    <a:pt x="2052094" y="93920"/>
                    <a:pt x="2062797" y="93920"/>
                  </a:cubicBezTo>
                  <a:cubicBezTo>
                    <a:pt x="2097327" y="93920"/>
                    <a:pt x="2132059" y="93920"/>
                    <a:pt x="2166589" y="93920"/>
                  </a:cubicBezTo>
                  <a:cubicBezTo>
                    <a:pt x="2190417" y="93920"/>
                    <a:pt x="2214245" y="93920"/>
                    <a:pt x="2238274" y="93920"/>
                  </a:cubicBezTo>
                  <a:cubicBezTo>
                    <a:pt x="2249986" y="93920"/>
                    <a:pt x="2261900" y="94009"/>
                    <a:pt x="2273612" y="93831"/>
                  </a:cubicBezTo>
                  <a:cubicBezTo>
                    <a:pt x="2282295" y="93741"/>
                    <a:pt x="2287545" y="91594"/>
                    <a:pt x="2287747" y="87659"/>
                  </a:cubicBezTo>
                  <a:cubicBezTo>
                    <a:pt x="2287948" y="83723"/>
                    <a:pt x="2282901" y="81666"/>
                    <a:pt x="2274218" y="81218"/>
                  </a:cubicBezTo>
                  <a:cubicBezTo>
                    <a:pt x="2270583" y="81039"/>
                    <a:pt x="2266746" y="81129"/>
                    <a:pt x="2263112" y="81129"/>
                  </a:cubicBezTo>
                  <a:cubicBezTo>
                    <a:pt x="2215456" y="81129"/>
                    <a:pt x="2167598" y="81129"/>
                    <a:pt x="2119943" y="81129"/>
                  </a:cubicBezTo>
                  <a:close/>
                  <a:moveTo>
                    <a:pt x="1198942" y="81129"/>
                  </a:moveTo>
                  <a:cubicBezTo>
                    <a:pt x="1178951" y="81129"/>
                    <a:pt x="1159162" y="81129"/>
                    <a:pt x="1139373" y="81218"/>
                  </a:cubicBezTo>
                  <a:cubicBezTo>
                    <a:pt x="1128872" y="81218"/>
                    <a:pt x="1122209" y="83902"/>
                    <a:pt x="1122411" y="87659"/>
                  </a:cubicBezTo>
                  <a:cubicBezTo>
                    <a:pt x="1122612" y="91415"/>
                    <a:pt x="1129074" y="93920"/>
                    <a:pt x="1139776" y="93920"/>
                  </a:cubicBezTo>
                  <a:cubicBezTo>
                    <a:pt x="1174307" y="93920"/>
                    <a:pt x="1209038" y="93920"/>
                    <a:pt x="1243569" y="93920"/>
                  </a:cubicBezTo>
                  <a:cubicBezTo>
                    <a:pt x="1267397" y="93920"/>
                    <a:pt x="1291223" y="93920"/>
                    <a:pt x="1315254" y="93920"/>
                  </a:cubicBezTo>
                  <a:cubicBezTo>
                    <a:pt x="1326966" y="93920"/>
                    <a:pt x="1338880" y="94009"/>
                    <a:pt x="1350592" y="93831"/>
                  </a:cubicBezTo>
                  <a:cubicBezTo>
                    <a:pt x="1359274" y="93652"/>
                    <a:pt x="1364524" y="91505"/>
                    <a:pt x="1364727" y="87659"/>
                  </a:cubicBezTo>
                  <a:cubicBezTo>
                    <a:pt x="1364929" y="83812"/>
                    <a:pt x="1359880" y="81666"/>
                    <a:pt x="1351197" y="81218"/>
                  </a:cubicBezTo>
                  <a:cubicBezTo>
                    <a:pt x="1347563" y="81039"/>
                    <a:pt x="1343725" y="81129"/>
                    <a:pt x="1340091" y="81129"/>
                  </a:cubicBezTo>
                  <a:cubicBezTo>
                    <a:pt x="1293042" y="81129"/>
                    <a:pt x="1245991" y="81129"/>
                    <a:pt x="1198942" y="81129"/>
                  </a:cubicBezTo>
                  <a:close/>
                  <a:moveTo>
                    <a:pt x="676753" y="80951"/>
                  </a:moveTo>
                  <a:cubicBezTo>
                    <a:pt x="670695" y="80951"/>
                    <a:pt x="664636" y="80862"/>
                    <a:pt x="658579" y="81130"/>
                  </a:cubicBezTo>
                  <a:cubicBezTo>
                    <a:pt x="650502" y="81577"/>
                    <a:pt x="645655" y="83813"/>
                    <a:pt x="645655" y="87391"/>
                  </a:cubicBezTo>
                  <a:cubicBezTo>
                    <a:pt x="645655" y="91059"/>
                    <a:pt x="650502" y="93205"/>
                    <a:pt x="658579" y="93742"/>
                  </a:cubicBezTo>
                  <a:cubicBezTo>
                    <a:pt x="660598" y="93831"/>
                    <a:pt x="662618" y="93831"/>
                    <a:pt x="664636" y="93831"/>
                  </a:cubicBezTo>
                  <a:cubicBezTo>
                    <a:pt x="732890" y="93831"/>
                    <a:pt x="801142" y="93831"/>
                    <a:pt x="869394" y="93831"/>
                  </a:cubicBezTo>
                  <a:cubicBezTo>
                    <a:pt x="872222" y="93831"/>
                    <a:pt x="875048" y="93921"/>
                    <a:pt x="877472" y="93563"/>
                  </a:cubicBezTo>
                  <a:cubicBezTo>
                    <a:pt x="884337" y="92669"/>
                    <a:pt x="888173" y="90522"/>
                    <a:pt x="887972" y="87302"/>
                  </a:cubicBezTo>
                  <a:cubicBezTo>
                    <a:pt x="887972" y="84260"/>
                    <a:pt x="884135" y="82293"/>
                    <a:pt x="877673" y="81487"/>
                  </a:cubicBezTo>
                  <a:cubicBezTo>
                    <a:pt x="874038" y="81040"/>
                    <a:pt x="870202" y="81130"/>
                    <a:pt x="866567" y="81130"/>
                  </a:cubicBezTo>
                  <a:cubicBezTo>
                    <a:pt x="833652" y="81130"/>
                    <a:pt x="800738" y="81130"/>
                    <a:pt x="767823" y="81130"/>
                  </a:cubicBezTo>
                  <a:cubicBezTo>
                    <a:pt x="737534" y="81130"/>
                    <a:pt x="707446" y="81130"/>
                    <a:pt x="676753" y="80951"/>
                  </a:cubicBezTo>
                  <a:close/>
                  <a:moveTo>
                    <a:pt x="86273" y="0"/>
                  </a:moveTo>
                  <a:lnTo>
                    <a:pt x="2400780" y="0"/>
                  </a:lnTo>
                  <a:cubicBezTo>
                    <a:pt x="2448427" y="0"/>
                    <a:pt x="2487053" y="38626"/>
                    <a:pt x="2487053" y="86273"/>
                  </a:cubicBezTo>
                  <a:lnTo>
                    <a:pt x="2487052" y="86273"/>
                  </a:lnTo>
                  <a:cubicBezTo>
                    <a:pt x="2487052" y="133920"/>
                    <a:pt x="2448426" y="172546"/>
                    <a:pt x="2400779" y="172546"/>
                  </a:cubicBezTo>
                  <a:lnTo>
                    <a:pt x="86273" y="172545"/>
                  </a:lnTo>
                  <a:cubicBezTo>
                    <a:pt x="50538" y="172545"/>
                    <a:pt x="19877" y="150818"/>
                    <a:pt x="6780" y="119853"/>
                  </a:cubicBezTo>
                  <a:lnTo>
                    <a:pt x="0" y="86273"/>
                  </a:lnTo>
                  <a:lnTo>
                    <a:pt x="6780" y="52692"/>
                  </a:lnTo>
                  <a:cubicBezTo>
                    <a:pt x="19877" y="21727"/>
                    <a:pt x="50538" y="0"/>
                    <a:pt x="862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277E70-53EC-4063-970A-32CA40220EB6}"/>
              </a:ext>
            </a:extLst>
          </p:cNvPr>
          <p:cNvSpPr txBox="1"/>
          <p:nvPr/>
        </p:nvSpPr>
        <p:spPr>
          <a:xfrm>
            <a:off x="6096000" y="1997839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56F0B-E2DC-4924-9488-CC2B9F480133}"/>
              </a:ext>
            </a:extLst>
          </p:cNvPr>
          <p:cNvSpPr txBox="1"/>
          <p:nvPr/>
        </p:nvSpPr>
        <p:spPr>
          <a:xfrm>
            <a:off x="6096000" y="1659156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D0133-0EFB-4C46-96E8-6CB0E5FF4148}"/>
              </a:ext>
            </a:extLst>
          </p:cNvPr>
          <p:cNvSpPr txBox="1"/>
          <p:nvPr/>
        </p:nvSpPr>
        <p:spPr>
          <a:xfrm>
            <a:off x="6096000" y="2521188"/>
            <a:ext cx="4949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14EDF-7F55-4F6E-B81F-72B122800450}"/>
              </a:ext>
            </a:extLst>
          </p:cNvPr>
          <p:cNvSpPr txBox="1"/>
          <p:nvPr/>
        </p:nvSpPr>
        <p:spPr>
          <a:xfrm rot="16200000">
            <a:off x="-1519913" y="2921168"/>
            <a:ext cx="5180481" cy="101566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6600" spc="-150" dirty="0">
              <a:solidFill>
                <a:schemeClr val="bg1"/>
              </a:solidFill>
            </a:endParaRPr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BAB630A-E305-4F5B-8572-A7B0FAE758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1">
            <a:extLst>
              <a:ext uri="{FF2B5EF4-FFF2-40B4-BE49-F238E27FC236}">
                <a16:creationId xmlns:a16="http://schemas.microsoft.com/office/drawing/2014/main" id="{B863E4D1-8BAB-41FF-8713-7488D231B923}"/>
              </a:ext>
            </a:extLst>
          </p:cNvPr>
          <p:cNvGrpSpPr/>
          <p:nvPr/>
        </p:nvGrpSpPr>
        <p:grpSpPr>
          <a:xfrm>
            <a:off x="633105" y="1443237"/>
            <a:ext cx="5785460" cy="4946795"/>
            <a:chOff x="2555520" y="476294"/>
            <a:chExt cx="6843241" cy="5851240"/>
          </a:xfrm>
        </p:grpSpPr>
        <p:sp>
          <p:nvSpPr>
            <p:cNvPr id="13" name="Freeform: Shape 325">
              <a:extLst>
                <a:ext uri="{FF2B5EF4-FFF2-40B4-BE49-F238E27FC236}">
                  <a16:creationId xmlns:a16="http://schemas.microsoft.com/office/drawing/2014/main" id="{3C6E40B5-1FE3-4756-B10C-0F1B941555A4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26">
              <a:extLst>
                <a:ext uri="{FF2B5EF4-FFF2-40B4-BE49-F238E27FC236}">
                  <a16:creationId xmlns:a16="http://schemas.microsoft.com/office/drawing/2014/main" id="{2165E5E5-314B-450B-94B7-80C8B1D328B1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rgbClr val="3D47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8">
              <a:extLst>
                <a:ext uri="{FF2B5EF4-FFF2-40B4-BE49-F238E27FC236}">
                  <a16:creationId xmlns:a16="http://schemas.microsoft.com/office/drawing/2014/main" id="{B26D9065-394A-4B5E-B8F1-037F4EEDBF08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rgbClr val="0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9">
              <a:extLst>
                <a:ext uri="{FF2B5EF4-FFF2-40B4-BE49-F238E27FC236}">
                  <a16:creationId xmlns:a16="http://schemas.microsoft.com/office/drawing/2014/main" id="{888D4754-7FB3-4865-908C-4189482FC419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30">
              <a:extLst>
                <a:ext uri="{FF2B5EF4-FFF2-40B4-BE49-F238E27FC236}">
                  <a16:creationId xmlns:a16="http://schemas.microsoft.com/office/drawing/2014/main" id="{ADC763E0-51B2-4E5D-AE2B-8104D63952F5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31">
              <a:extLst>
                <a:ext uri="{FF2B5EF4-FFF2-40B4-BE49-F238E27FC236}">
                  <a16:creationId xmlns:a16="http://schemas.microsoft.com/office/drawing/2014/main" id="{10222B7D-9854-45ED-85FD-7E29F0E6F575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32">
              <a:extLst>
                <a:ext uri="{FF2B5EF4-FFF2-40B4-BE49-F238E27FC236}">
                  <a16:creationId xmlns:a16="http://schemas.microsoft.com/office/drawing/2014/main" id="{F363242E-DC4E-4B46-A87F-9655FEFC4D50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33">
              <a:extLst>
                <a:ext uri="{FF2B5EF4-FFF2-40B4-BE49-F238E27FC236}">
                  <a16:creationId xmlns:a16="http://schemas.microsoft.com/office/drawing/2014/main" id="{1A478BDF-04A1-4758-9793-44F2FF803E42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34">
              <a:extLst>
                <a:ext uri="{FF2B5EF4-FFF2-40B4-BE49-F238E27FC236}">
                  <a16:creationId xmlns:a16="http://schemas.microsoft.com/office/drawing/2014/main" id="{44C38BDC-A155-4AB7-8DCC-63A5F410C56A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35">
              <a:extLst>
                <a:ext uri="{FF2B5EF4-FFF2-40B4-BE49-F238E27FC236}">
                  <a16:creationId xmlns:a16="http://schemas.microsoft.com/office/drawing/2014/main" id="{C95AB493-87A2-4C53-B4B9-583ABB3C1350}"/>
                </a:ext>
              </a:extLst>
            </p:cNvPr>
            <p:cNvSpPr/>
            <p:nvPr/>
          </p:nvSpPr>
          <p:spPr>
            <a:xfrm>
              <a:off x="5674993" y="722849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6">
              <a:extLst>
                <a:ext uri="{FF2B5EF4-FFF2-40B4-BE49-F238E27FC236}">
                  <a16:creationId xmlns:a16="http://schemas.microsoft.com/office/drawing/2014/main" id="{C77E68E2-C6EE-4133-87A9-F147CEDCBAB6}"/>
                </a:ext>
              </a:extLst>
            </p:cNvPr>
            <p:cNvSpPr/>
            <p:nvPr/>
          </p:nvSpPr>
          <p:spPr>
            <a:xfrm>
              <a:off x="5838305" y="513492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7">
              <a:extLst>
                <a:ext uri="{FF2B5EF4-FFF2-40B4-BE49-F238E27FC236}">
                  <a16:creationId xmlns:a16="http://schemas.microsoft.com/office/drawing/2014/main" id="{6D240D6E-0083-4FFA-8CD6-A6B5CB5B1CA2}"/>
                </a:ext>
              </a:extLst>
            </p:cNvPr>
            <p:cNvSpPr/>
            <p:nvPr/>
          </p:nvSpPr>
          <p:spPr>
            <a:xfrm>
              <a:off x="5485923" y="906494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8">
              <a:extLst>
                <a:ext uri="{FF2B5EF4-FFF2-40B4-BE49-F238E27FC236}">
                  <a16:creationId xmlns:a16="http://schemas.microsoft.com/office/drawing/2014/main" id="{3F85E5F4-5C46-4E76-82C7-CDA0FBCD56FD}"/>
                </a:ext>
              </a:extLst>
            </p:cNvPr>
            <p:cNvSpPr/>
            <p:nvPr/>
          </p:nvSpPr>
          <p:spPr>
            <a:xfrm>
              <a:off x="5839301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9">
              <a:extLst>
                <a:ext uri="{FF2B5EF4-FFF2-40B4-BE49-F238E27FC236}">
                  <a16:creationId xmlns:a16="http://schemas.microsoft.com/office/drawing/2014/main" id="{A18E6AE1-194B-4EAB-A233-23F4EDB5C404}"/>
                </a:ext>
              </a:extLst>
            </p:cNvPr>
            <p:cNvSpPr/>
            <p:nvPr/>
          </p:nvSpPr>
          <p:spPr>
            <a:xfrm>
              <a:off x="6219740" y="906589"/>
              <a:ext cx="73608" cy="72223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40">
              <a:extLst>
                <a:ext uri="{FF2B5EF4-FFF2-40B4-BE49-F238E27FC236}">
                  <a16:creationId xmlns:a16="http://schemas.microsoft.com/office/drawing/2014/main" id="{782C3768-3447-423C-9056-AAA21CD3F5CF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41">
              <a:extLst>
                <a:ext uri="{FF2B5EF4-FFF2-40B4-BE49-F238E27FC236}">
                  <a16:creationId xmlns:a16="http://schemas.microsoft.com/office/drawing/2014/main" id="{1C1BD1D7-BCB1-406B-9D73-36D28999077E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71BFE9B5-6B46-4449-AB41-1BBD773BA6D8}"/>
              </a:ext>
            </a:extLst>
          </p:cNvPr>
          <p:cNvSpPr>
            <a:spLocks noChangeAspect="1"/>
          </p:cNvSpPr>
          <p:nvPr/>
        </p:nvSpPr>
        <p:spPr>
          <a:xfrm>
            <a:off x="5051691" y="800707"/>
            <a:ext cx="1283848" cy="1285060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1" name="Group 67">
            <a:extLst>
              <a:ext uri="{FF2B5EF4-FFF2-40B4-BE49-F238E27FC236}">
                <a16:creationId xmlns:a16="http://schemas.microsoft.com/office/drawing/2014/main" id="{1832012B-F57F-4008-9C45-30263D4458F2}"/>
              </a:ext>
            </a:extLst>
          </p:cNvPr>
          <p:cNvGrpSpPr/>
          <p:nvPr/>
        </p:nvGrpSpPr>
        <p:grpSpPr>
          <a:xfrm>
            <a:off x="6900899" y="2132003"/>
            <a:ext cx="4995827" cy="1191037"/>
            <a:chOff x="4822352" y="1916832"/>
            <a:chExt cx="3422056" cy="1191037"/>
          </a:xfrm>
        </p:grpSpPr>
        <p:sp>
          <p:nvSpPr>
            <p:cNvPr id="32" name="Text Placeholder 10">
              <a:extLst>
                <a:ext uri="{FF2B5EF4-FFF2-40B4-BE49-F238E27FC236}">
                  <a16:creationId xmlns:a16="http://schemas.microsoft.com/office/drawing/2014/main" id="{2A3E6C5A-98E6-42E3-AA9B-6A1DAADE4E26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75BAF6-6447-4F5C-9F4E-FFC61CF4554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9FE69A8-FF70-42DF-9D98-7AB499CB6ECB}"/>
              </a:ext>
            </a:extLst>
          </p:cNvPr>
          <p:cNvGrpSpPr/>
          <p:nvPr/>
        </p:nvGrpSpPr>
        <p:grpSpPr>
          <a:xfrm>
            <a:off x="6900898" y="3575427"/>
            <a:ext cx="4714701" cy="2546857"/>
            <a:chOff x="6900898" y="3575427"/>
            <a:chExt cx="4714701" cy="2546857"/>
          </a:xfrm>
        </p:grpSpPr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9389DD55-127F-4D45-9C9B-7694514F2B43}"/>
                </a:ext>
              </a:extLst>
            </p:cNvPr>
            <p:cNvGrpSpPr/>
            <p:nvPr/>
          </p:nvGrpSpPr>
          <p:grpSpPr>
            <a:xfrm>
              <a:off x="6900898" y="3578106"/>
              <a:ext cx="2045041" cy="1169526"/>
              <a:chOff x="395534" y="3707977"/>
              <a:chExt cx="3972999" cy="116952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A24A48-3BC8-425C-9AD4-9B1C1F122866}"/>
                  </a:ext>
                </a:extLst>
              </p:cNvPr>
              <p:cNvSpPr txBox="1"/>
              <p:nvPr/>
            </p:nvSpPr>
            <p:spPr>
              <a:xfrm>
                <a:off x="395534" y="3707977"/>
                <a:ext cx="3972999" cy="335935"/>
              </a:xfrm>
              <a:prstGeom prst="roundRect">
                <a:avLst>
                  <a:gd name="adj" fmla="val 30609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C886B0B-9F72-4C73-BE21-131A24AAB0E9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571F0C69-467E-4E33-A76E-2062BF63B733}"/>
                </a:ext>
              </a:extLst>
            </p:cNvPr>
            <p:cNvGrpSpPr/>
            <p:nvPr/>
          </p:nvGrpSpPr>
          <p:grpSpPr>
            <a:xfrm>
              <a:off x="9570558" y="3575427"/>
              <a:ext cx="2045041" cy="1172205"/>
              <a:chOff x="395534" y="3705298"/>
              <a:chExt cx="3972999" cy="1172205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E11E863-D818-44ED-8F9F-B1DFD8A85D12}"/>
                  </a:ext>
                </a:extLst>
              </p:cNvPr>
              <p:cNvSpPr txBox="1"/>
              <p:nvPr/>
            </p:nvSpPr>
            <p:spPr>
              <a:xfrm>
                <a:off x="395534" y="3705298"/>
                <a:ext cx="3972999" cy="341293"/>
              </a:xfrm>
              <a:prstGeom prst="roundRect">
                <a:avLst>
                  <a:gd name="adj" fmla="val 33398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2BBBFC0-5672-4162-91E8-A7FCC2A66FB6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40" name="Group 30">
              <a:extLst>
                <a:ext uri="{FF2B5EF4-FFF2-40B4-BE49-F238E27FC236}">
                  <a16:creationId xmlns:a16="http://schemas.microsoft.com/office/drawing/2014/main" id="{E776ADFB-36CD-4AD9-A872-05BD9C0F7E75}"/>
                </a:ext>
              </a:extLst>
            </p:cNvPr>
            <p:cNvGrpSpPr/>
            <p:nvPr/>
          </p:nvGrpSpPr>
          <p:grpSpPr>
            <a:xfrm>
              <a:off x="6900898" y="4952758"/>
              <a:ext cx="2045041" cy="1169526"/>
              <a:chOff x="395534" y="3707977"/>
              <a:chExt cx="3972999" cy="116952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07F579-9EDC-426F-A0AD-DAC99C1B7C1C}"/>
                  </a:ext>
                </a:extLst>
              </p:cNvPr>
              <p:cNvSpPr txBox="1"/>
              <p:nvPr/>
            </p:nvSpPr>
            <p:spPr>
              <a:xfrm>
                <a:off x="395534" y="3707977"/>
                <a:ext cx="3972999" cy="335935"/>
              </a:xfrm>
              <a:prstGeom prst="roundRect">
                <a:avLst>
                  <a:gd name="adj" fmla="val 30609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F59022F-4561-4788-AC13-1AE629C3CAC6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  <p:grpSp>
          <p:nvGrpSpPr>
            <p:cNvPr id="43" name="Group 33">
              <a:extLst>
                <a:ext uri="{FF2B5EF4-FFF2-40B4-BE49-F238E27FC236}">
                  <a16:creationId xmlns:a16="http://schemas.microsoft.com/office/drawing/2014/main" id="{7AD5C6B7-55D0-4394-AD97-1649B933B752}"/>
                </a:ext>
              </a:extLst>
            </p:cNvPr>
            <p:cNvGrpSpPr/>
            <p:nvPr/>
          </p:nvGrpSpPr>
          <p:grpSpPr>
            <a:xfrm>
              <a:off x="9570558" y="4956777"/>
              <a:ext cx="2045041" cy="1165507"/>
              <a:chOff x="395534" y="3711996"/>
              <a:chExt cx="3972999" cy="116550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039AFC-7161-4939-9B24-16149B2D4BAA}"/>
                  </a:ext>
                </a:extLst>
              </p:cNvPr>
              <p:cNvSpPr txBox="1"/>
              <p:nvPr/>
            </p:nvSpPr>
            <p:spPr>
              <a:xfrm>
                <a:off x="395534" y="3711996"/>
                <a:ext cx="3972999" cy="327898"/>
              </a:xfrm>
              <a:prstGeom prst="roundRect">
                <a:avLst>
                  <a:gd name="adj" fmla="val 27821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9545ACA-D76E-49E6-B18B-9A1EF98466D4}"/>
                  </a:ext>
                </a:extLst>
              </p:cNvPr>
              <p:cNvSpPr txBox="1"/>
              <p:nvPr/>
            </p:nvSpPr>
            <p:spPr>
              <a:xfrm>
                <a:off x="395536" y="4046506"/>
                <a:ext cx="39729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1B8B906-11BE-4751-B640-A4DD1DEE12B3}"/>
              </a:ext>
            </a:extLst>
          </p:cNvPr>
          <p:cNvSpPr txBox="1"/>
          <p:nvPr/>
        </p:nvSpPr>
        <p:spPr>
          <a:xfrm flipH="1">
            <a:off x="6900897" y="645803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33B5F76-48E8-4636-954F-CF7B5BC3D96A}"/>
              </a:ext>
            </a:extLst>
          </p:cNvPr>
          <p:cNvGrpSpPr/>
          <p:nvPr/>
        </p:nvGrpSpPr>
        <p:grpSpPr>
          <a:xfrm>
            <a:off x="1046241" y="1867257"/>
            <a:ext cx="7369480" cy="1909984"/>
            <a:chOff x="1046241" y="1867257"/>
            <a:chExt cx="7369480" cy="19099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83A3157-FCD3-45FD-AE86-B5B2B71F4822}"/>
                </a:ext>
              </a:extLst>
            </p:cNvPr>
            <p:cNvGrpSpPr/>
            <p:nvPr/>
          </p:nvGrpSpPr>
          <p:grpSpPr>
            <a:xfrm>
              <a:off x="1046241" y="1867257"/>
              <a:ext cx="1909984" cy="1909984"/>
              <a:chOff x="1046241" y="1867257"/>
              <a:chExt cx="1909984" cy="1909984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BA006B8-D6BD-446D-8185-104AA71B85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Chord 4">
                <a:extLst>
                  <a:ext uri="{FF2B5EF4-FFF2-40B4-BE49-F238E27FC236}">
                    <a16:creationId xmlns:a16="http://schemas.microsoft.com/office/drawing/2014/main" id="{2D3ABE69-2DDF-482C-B1AB-ED35AD8E14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8A669-7D72-4A10-9650-E98B34CF75BB}"/>
                </a:ext>
              </a:extLst>
            </p:cNvPr>
            <p:cNvGrpSpPr/>
            <p:nvPr/>
          </p:nvGrpSpPr>
          <p:grpSpPr>
            <a:xfrm>
              <a:off x="3775989" y="1867257"/>
              <a:ext cx="1909984" cy="1909984"/>
              <a:chOff x="1046241" y="1867257"/>
              <a:chExt cx="1909984" cy="1909984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99141C7-2F3E-40B4-B331-C4CE68B56F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ord 7">
                <a:extLst>
                  <a:ext uri="{FF2B5EF4-FFF2-40B4-BE49-F238E27FC236}">
                    <a16:creationId xmlns:a16="http://schemas.microsoft.com/office/drawing/2014/main" id="{9B6E45D1-2E34-4847-A77F-54CDAB8FDD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26F941-3232-4B4C-8091-F6ABE8343BAD}"/>
                </a:ext>
              </a:extLst>
            </p:cNvPr>
            <p:cNvGrpSpPr/>
            <p:nvPr/>
          </p:nvGrpSpPr>
          <p:grpSpPr>
            <a:xfrm>
              <a:off x="6505737" y="1867257"/>
              <a:ext cx="1909984" cy="1909984"/>
              <a:chOff x="1046241" y="1867257"/>
              <a:chExt cx="1909984" cy="1909984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1FF9B7B-8083-49D3-8AE8-C48340C7CD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6241" y="1867257"/>
                <a:ext cx="1909984" cy="190998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Chord 10">
                <a:extLst>
                  <a:ext uri="{FF2B5EF4-FFF2-40B4-BE49-F238E27FC236}">
                    <a16:creationId xmlns:a16="http://schemas.microsoft.com/office/drawing/2014/main" id="{4EEB0D42-6D41-4AD4-A1BE-3C438D4A34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4033" y="1915049"/>
                <a:ext cx="1814400" cy="1814400"/>
              </a:xfrm>
              <a:prstGeom prst="chord">
                <a:avLst>
                  <a:gd name="adj1" fmla="val 6389287"/>
                  <a:gd name="adj2" fmla="val 1992980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9F1EC1-C20D-43ED-925F-A3B822A2FCC3}"/>
              </a:ext>
            </a:extLst>
          </p:cNvPr>
          <p:cNvGrpSpPr/>
          <p:nvPr/>
        </p:nvGrpSpPr>
        <p:grpSpPr>
          <a:xfrm>
            <a:off x="9235485" y="1867257"/>
            <a:ext cx="1909984" cy="1909984"/>
            <a:chOff x="1046241" y="1867257"/>
            <a:chExt cx="1909984" cy="190998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14A2ED-DFC8-41C2-8AB5-5A6890184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6241" y="1867257"/>
              <a:ext cx="1909984" cy="19099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C9FD85F6-14B9-48D3-9D01-1DD004D34D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3685" y="1914701"/>
              <a:ext cx="1815096" cy="1815096"/>
            </a:xfrm>
            <a:prstGeom prst="chord">
              <a:avLst>
                <a:gd name="adj1" fmla="val 6389287"/>
                <a:gd name="adj2" fmla="val 1992980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D93DD-5E69-43C7-A272-0BCD849395DC}"/>
              </a:ext>
            </a:extLst>
          </p:cNvPr>
          <p:cNvSpPr/>
          <p:nvPr/>
        </p:nvSpPr>
        <p:spPr>
          <a:xfrm>
            <a:off x="2261961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62A791-70B6-4CE9-9ADF-60A5444857F4}"/>
              </a:ext>
            </a:extLst>
          </p:cNvPr>
          <p:cNvSpPr/>
          <p:nvPr/>
        </p:nvSpPr>
        <p:spPr>
          <a:xfrm>
            <a:off x="4989494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B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51FF61-9237-423E-8A5B-77E0305249B7}"/>
              </a:ext>
            </a:extLst>
          </p:cNvPr>
          <p:cNvSpPr/>
          <p:nvPr/>
        </p:nvSpPr>
        <p:spPr>
          <a:xfrm>
            <a:off x="7717027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6CE3DB-6B30-4135-8057-BD64AEA8DD63}"/>
              </a:ext>
            </a:extLst>
          </p:cNvPr>
          <p:cNvSpPr/>
          <p:nvPr/>
        </p:nvSpPr>
        <p:spPr>
          <a:xfrm>
            <a:off x="10444559" y="2960685"/>
            <a:ext cx="519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D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19" name="Group 22">
            <a:extLst>
              <a:ext uri="{FF2B5EF4-FFF2-40B4-BE49-F238E27FC236}">
                <a16:creationId xmlns:a16="http://schemas.microsoft.com/office/drawing/2014/main" id="{E05C728B-A1D7-4E59-B505-B1A1D7CBED8F}"/>
              </a:ext>
            </a:extLst>
          </p:cNvPr>
          <p:cNvGrpSpPr/>
          <p:nvPr/>
        </p:nvGrpSpPr>
        <p:grpSpPr>
          <a:xfrm>
            <a:off x="3532916" y="3889260"/>
            <a:ext cx="2339153" cy="2312993"/>
            <a:chOff x="1080045" y="1858541"/>
            <a:chExt cx="2339153" cy="231299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96EAB-5ABC-4E35-9881-9C53B6F52C4B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5E9FD86-D0A7-4254-81EF-1317AA4F2F10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94F8A9-A960-4438-8F9D-AFE4DA2E0A88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43BD3223-77D3-4F36-B954-CE4F3D090454}"/>
              </a:ext>
            </a:extLst>
          </p:cNvPr>
          <p:cNvGrpSpPr/>
          <p:nvPr/>
        </p:nvGrpSpPr>
        <p:grpSpPr>
          <a:xfrm>
            <a:off x="6279414" y="3889260"/>
            <a:ext cx="2339153" cy="2312993"/>
            <a:chOff x="1080045" y="1858541"/>
            <a:chExt cx="2339153" cy="231299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24A389B-B057-46D6-8B66-9EE78E867378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41A8D3-009F-4F1F-8A07-13F5BF871741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276535-38B9-40BD-B32B-B622F7C0BB97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A5A2C1DD-0F84-46BE-B257-6532E9596F87}"/>
              </a:ext>
            </a:extLst>
          </p:cNvPr>
          <p:cNvGrpSpPr/>
          <p:nvPr/>
        </p:nvGrpSpPr>
        <p:grpSpPr>
          <a:xfrm>
            <a:off x="9025912" y="3889260"/>
            <a:ext cx="2339153" cy="2312993"/>
            <a:chOff x="1080045" y="1858541"/>
            <a:chExt cx="2339153" cy="231299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852E4E-A60E-4978-8095-4EB0A127E063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A02837-F47B-413F-A5C2-15F9EABB2E7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E909DC-B5DC-4EDD-980B-F090ACA8BEFD}"/>
                </a:ext>
              </a:extLst>
            </p:cNvPr>
            <p:cNvSpPr txBox="1"/>
            <p:nvPr/>
          </p:nvSpPr>
          <p:spPr>
            <a:xfrm>
              <a:off x="1719821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EFAC8BDA-8964-496C-B0E1-95AD14105AC3}"/>
              </a:ext>
            </a:extLst>
          </p:cNvPr>
          <p:cNvGrpSpPr/>
          <p:nvPr/>
        </p:nvGrpSpPr>
        <p:grpSpPr>
          <a:xfrm>
            <a:off x="786418" y="3889260"/>
            <a:ext cx="2339153" cy="2312993"/>
            <a:chOff x="1080045" y="1858541"/>
            <a:chExt cx="2339153" cy="231299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198F1FB-AFC7-4671-AC7F-9FFCDED57157}"/>
                </a:ext>
              </a:extLst>
            </p:cNvPr>
            <p:cNvSpPr txBox="1"/>
            <p:nvPr/>
          </p:nvSpPr>
          <p:spPr>
            <a:xfrm>
              <a:off x="1080045" y="1858541"/>
              <a:ext cx="728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45E8BA-F749-46F1-8C60-CAC7733B3888}"/>
                </a:ext>
              </a:extLst>
            </p:cNvPr>
            <p:cNvSpPr txBox="1"/>
            <p:nvPr/>
          </p:nvSpPr>
          <p:spPr>
            <a:xfrm>
              <a:off x="1729345" y="2232542"/>
              <a:ext cx="168985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EB636C-77B0-4949-AE67-41B303600094}"/>
                </a:ext>
              </a:extLst>
            </p:cNvPr>
            <p:cNvSpPr txBox="1"/>
            <p:nvPr/>
          </p:nvSpPr>
          <p:spPr>
            <a:xfrm>
              <a:off x="1764243" y="1986321"/>
              <a:ext cx="165495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1" name="Freeform: Shape 47">
            <a:extLst>
              <a:ext uri="{FF2B5EF4-FFF2-40B4-BE49-F238E27FC236}">
                <a16:creationId xmlns:a16="http://schemas.microsoft.com/office/drawing/2014/main" id="{5CDF8912-673F-418C-9200-EC18E1156CB7}"/>
              </a:ext>
            </a:extLst>
          </p:cNvPr>
          <p:cNvSpPr/>
          <p:nvPr/>
        </p:nvSpPr>
        <p:spPr>
          <a:xfrm>
            <a:off x="1435718" y="2337805"/>
            <a:ext cx="909380" cy="63201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" name="Group 48">
            <a:extLst>
              <a:ext uri="{FF2B5EF4-FFF2-40B4-BE49-F238E27FC236}">
                <a16:creationId xmlns:a16="http://schemas.microsoft.com/office/drawing/2014/main" id="{B3161DD5-BCF9-4848-84D5-F351373C48A0}"/>
              </a:ext>
            </a:extLst>
          </p:cNvPr>
          <p:cNvGrpSpPr/>
          <p:nvPr/>
        </p:nvGrpSpPr>
        <p:grpSpPr>
          <a:xfrm>
            <a:off x="6839282" y="2259003"/>
            <a:ext cx="891192" cy="78962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43" name="Freeform: Shape 49">
              <a:extLst>
                <a:ext uri="{FF2B5EF4-FFF2-40B4-BE49-F238E27FC236}">
                  <a16:creationId xmlns:a16="http://schemas.microsoft.com/office/drawing/2014/main" id="{E8429A2D-9A3D-4BC8-A9D3-78A785FB2B2C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50">
              <a:extLst>
                <a:ext uri="{FF2B5EF4-FFF2-40B4-BE49-F238E27FC236}">
                  <a16:creationId xmlns:a16="http://schemas.microsoft.com/office/drawing/2014/main" id="{C0B0E11B-BD14-40FE-A35E-1687E8D6D9A5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51">
              <a:extLst>
                <a:ext uri="{FF2B5EF4-FFF2-40B4-BE49-F238E27FC236}">
                  <a16:creationId xmlns:a16="http://schemas.microsoft.com/office/drawing/2014/main" id="{4F3326A7-903D-4EFF-B26E-4021AB83BC15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52">
            <a:extLst>
              <a:ext uri="{FF2B5EF4-FFF2-40B4-BE49-F238E27FC236}">
                <a16:creationId xmlns:a16="http://schemas.microsoft.com/office/drawing/2014/main" id="{0D861E46-52A7-4E6F-AC4E-5CCF62F25802}"/>
              </a:ext>
            </a:extLst>
          </p:cNvPr>
          <p:cNvGrpSpPr/>
          <p:nvPr/>
        </p:nvGrpSpPr>
        <p:grpSpPr>
          <a:xfrm>
            <a:off x="9549812" y="2291691"/>
            <a:ext cx="1047957" cy="724246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47" name="Freeform: Shape 53">
              <a:extLst>
                <a:ext uri="{FF2B5EF4-FFF2-40B4-BE49-F238E27FC236}">
                  <a16:creationId xmlns:a16="http://schemas.microsoft.com/office/drawing/2014/main" id="{E9FC902F-C2A4-4627-8FCD-D6C0AA9DC61B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54">
              <a:extLst>
                <a:ext uri="{FF2B5EF4-FFF2-40B4-BE49-F238E27FC236}">
                  <a16:creationId xmlns:a16="http://schemas.microsoft.com/office/drawing/2014/main" id="{B74E8045-5656-4598-A8DF-B0A5B1A92439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55">
            <a:extLst>
              <a:ext uri="{FF2B5EF4-FFF2-40B4-BE49-F238E27FC236}">
                <a16:creationId xmlns:a16="http://schemas.microsoft.com/office/drawing/2014/main" id="{3D3F4053-C9D1-489F-A296-FED24044F9CF}"/>
              </a:ext>
            </a:extLst>
          </p:cNvPr>
          <p:cNvGrpSpPr/>
          <p:nvPr/>
        </p:nvGrpSpPr>
        <p:grpSpPr>
          <a:xfrm>
            <a:off x="4090720" y="2296562"/>
            <a:ext cx="967622" cy="714505"/>
            <a:chOff x="8722119" y="2714883"/>
            <a:chExt cx="1253819" cy="925836"/>
          </a:xfrm>
        </p:grpSpPr>
        <p:sp>
          <p:nvSpPr>
            <p:cNvPr id="50" name="Freeform: Shape 56">
              <a:extLst>
                <a:ext uri="{FF2B5EF4-FFF2-40B4-BE49-F238E27FC236}">
                  <a16:creationId xmlns:a16="http://schemas.microsoft.com/office/drawing/2014/main" id="{514AEB7F-3524-46F3-89A0-FF8408F715E7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7">
              <a:extLst>
                <a:ext uri="{FF2B5EF4-FFF2-40B4-BE49-F238E27FC236}">
                  <a16:creationId xmlns:a16="http://schemas.microsoft.com/office/drawing/2014/main" id="{6B838312-4873-45FF-8B2F-87EEF89CD1E0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6EA46967-27C3-41CA-9162-5685E119E15C}"/>
              </a:ext>
            </a:extLst>
          </p:cNvPr>
          <p:cNvSpPr/>
          <p:nvPr/>
        </p:nvSpPr>
        <p:spPr>
          <a:xfrm>
            <a:off x="1766703" y="5267324"/>
            <a:ext cx="2628900" cy="15906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6FE89-488B-4F3D-8C29-7944E589BC86}"/>
              </a:ext>
            </a:extLst>
          </p:cNvPr>
          <p:cNvSpPr/>
          <p:nvPr/>
        </p:nvSpPr>
        <p:spPr>
          <a:xfrm>
            <a:off x="4790258" y="5267324"/>
            <a:ext cx="2628900" cy="15906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EBB80-5A04-40BB-80A5-95559679539E}"/>
              </a:ext>
            </a:extLst>
          </p:cNvPr>
          <p:cNvSpPr/>
          <p:nvPr/>
        </p:nvSpPr>
        <p:spPr>
          <a:xfrm>
            <a:off x="7813813" y="5267324"/>
            <a:ext cx="2628900" cy="159067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6B49273-B78C-4FCA-8CEA-C833F81F1939}"/>
              </a:ext>
            </a:extLst>
          </p:cNvPr>
          <p:cNvSpPr>
            <a:spLocks noChangeAspect="1"/>
          </p:cNvSpPr>
          <p:nvPr/>
        </p:nvSpPr>
        <p:spPr>
          <a:xfrm>
            <a:off x="2054836" y="568344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19ED6679-1874-4E78-9225-A8136A73A766}"/>
              </a:ext>
            </a:extLst>
          </p:cNvPr>
          <p:cNvSpPr/>
          <p:nvPr/>
        </p:nvSpPr>
        <p:spPr>
          <a:xfrm>
            <a:off x="8063779" y="568344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Trapezoid 18">
            <a:extLst>
              <a:ext uri="{FF2B5EF4-FFF2-40B4-BE49-F238E27FC236}">
                <a16:creationId xmlns:a16="http://schemas.microsoft.com/office/drawing/2014/main" id="{27952225-6B5D-423D-B656-83768F9F88E4}"/>
              </a:ext>
            </a:extLst>
          </p:cNvPr>
          <p:cNvSpPr/>
          <p:nvPr/>
        </p:nvSpPr>
        <p:spPr>
          <a:xfrm rot="10800000">
            <a:off x="5016485" y="571383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75220-CAA2-41A3-8906-BE4224987783}"/>
              </a:ext>
            </a:extLst>
          </p:cNvPr>
          <p:cNvSpPr txBox="1"/>
          <p:nvPr/>
        </p:nvSpPr>
        <p:spPr>
          <a:xfrm>
            <a:off x="2800380" y="546903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68D89F-DB1D-4E8A-B981-F413FD154826}"/>
              </a:ext>
            </a:extLst>
          </p:cNvPr>
          <p:cNvSpPr txBox="1"/>
          <p:nvPr/>
        </p:nvSpPr>
        <p:spPr>
          <a:xfrm>
            <a:off x="6004455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7AA53-97BA-4D64-A1D6-1674BCEE52D0}"/>
              </a:ext>
            </a:extLst>
          </p:cNvPr>
          <p:cNvSpPr txBox="1"/>
          <p:nvPr/>
        </p:nvSpPr>
        <p:spPr>
          <a:xfrm>
            <a:off x="8866001" y="546903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01213-84D3-43D8-A394-8C0B049E8B2B}"/>
              </a:ext>
            </a:extLst>
          </p:cNvPr>
          <p:cNvSpPr txBox="1"/>
          <p:nvPr/>
        </p:nvSpPr>
        <p:spPr>
          <a:xfrm>
            <a:off x="623843" y="37330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407E71-23AB-46EB-B4AF-D2F9B477605A}"/>
              </a:ext>
            </a:extLst>
          </p:cNvPr>
          <p:cNvSpPr txBox="1"/>
          <p:nvPr/>
        </p:nvSpPr>
        <p:spPr>
          <a:xfrm>
            <a:off x="610324" y="2476094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061074-AE15-4E30-8543-17A64174E612}"/>
              </a:ext>
            </a:extLst>
          </p:cNvPr>
          <p:cNvSpPr txBox="1"/>
          <p:nvPr/>
        </p:nvSpPr>
        <p:spPr>
          <a:xfrm>
            <a:off x="610323" y="164509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634">
            <a:extLst>
              <a:ext uri="{FF2B5EF4-FFF2-40B4-BE49-F238E27FC236}">
                <a16:creationId xmlns:a16="http://schemas.microsoft.com/office/drawing/2014/main" id="{CCC6852D-835D-4F96-BC80-A21291CA6E1E}"/>
              </a:ext>
            </a:extLst>
          </p:cNvPr>
          <p:cNvSpPr/>
          <p:nvPr/>
        </p:nvSpPr>
        <p:spPr>
          <a:xfrm>
            <a:off x="4075662" y="1721796"/>
            <a:ext cx="4040675" cy="452630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A02D934-3415-461B-A3A8-0051FC43A3B2}"/>
              </a:ext>
            </a:extLst>
          </p:cNvPr>
          <p:cNvGrpSpPr/>
          <p:nvPr/>
        </p:nvGrpSpPr>
        <p:grpSpPr>
          <a:xfrm>
            <a:off x="5026518" y="2894875"/>
            <a:ext cx="2138964" cy="2137867"/>
            <a:chOff x="4574848" y="1897856"/>
            <a:chExt cx="3028217" cy="302666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51A52182-5995-4F43-9D00-3A48D9C5E4A6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0265F39-DC1D-410F-A076-84F34906D76C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CB2DFCB-1733-4B74-9325-CC4243724D13}"/>
              </a:ext>
            </a:extLst>
          </p:cNvPr>
          <p:cNvSpPr/>
          <p:nvPr/>
        </p:nvSpPr>
        <p:spPr>
          <a:xfrm flipH="1">
            <a:off x="3182926" y="450291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349242A2-C46E-4F56-B6EA-68F9FE89564F}"/>
              </a:ext>
            </a:extLst>
          </p:cNvPr>
          <p:cNvSpPr>
            <a:spLocks noChangeAspect="1"/>
          </p:cNvSpPr>
          <p:nvPr/>
        </p:nvSpPr>
        <p:spPr>
          <a:xfrm flipH="1">
            <a:off x="3160664" y="278292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B265A-5415-4DEB-8D11-E8EBF39A4BF9}"/>
              </a:ext>
            </a:extLst>
          </p:cNvPr>
          <p:cNvSpPr txBox="1"/>
          <p:nvPr/>
        </p:nvSpPr>
        <p:spPr>
          <a:xfrm flipH="1">
            <a:off x="1949769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89E47E-A06D-4219-AAC1-E9A512DCC65F}"/>
              </a:ext>
            </a:extLst>
          </p:cNvPr>
          <p:cNvSpPr txBox="1"/>
          <p:nvPr/>
        </p:nvSpPr>
        <p:spPr>
          <a:xfrm flipH="1">
            <a:off x="1949769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rapezoid 10">
            <a:extLst>
              <a:ext uri="{FF2B5EF4-FFF2-40B4-BE49-F238E27FC236}">
                <a16:creationId xmlns:a16="http://schemas.microsoft.com/office/drawing/2014/main" id="{C2F61332-7884-4B44-833C-0D25DFAC5FF8}"/>
              </a:ext>
            </a:extLst>
          </p:cNvPr>
          <p:cNvSpPr>
            <a:spLocks noChangeAspect="1"/>
          </p:cNvSpPr>
          <p:nvPr/>
        </p:nvSpPr>
        <p:spPr>
          <a:xfrm>
            <a:off x="8640080" y="278292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B5B4C4-1D35-4180-B29F-C400F4C548F9}"/>
              </a:ext>
            </a:extLst>
          </p:cNvPr>
          <p:cNvSpPr>
            <a:spLocks noChangeAspect="1"/>
          </p:cNvSpPr>
          <p:nvPr/>
        </p:nvSpPr>
        <p:spPr>
          <a:xfrm>
            <a:off x="8645745" y="451560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E74BA-D344-48AA-9FC3-E4DB0D64CE4E}"/>
              </a:ext>
            </a:extLst>
          </p:cNvPr>
          <p:cNvSpPr txBox="1"/>
          <p:nvPr/>
        </p:nvSpPr>
        <p:spPr>
          <a:xfrm>
            <a:off x="9235871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A77926-CC7E-489C-B429-89337A3F63D6}"/>
              </a:ext>
            </a:extLst>
          </p:cNvPr>
          <p:cNvSpPr txBox="1"/>
          <p:nvPr/>
        </p:nvSpPr>
        <p:spPr>
          <a:xfrm>
            <a:off x="9244924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5B6041-105E-464C-BAAB-0B0B6D40446C}"/>
              </a:ext>
            </a:extLst>
          </p:cNvPr>
          <p:cNvGrpSpPr/>
          <p:nvPr/>
        </p:nvGrpSpPr>
        <p:grpSpPr>
          <a:xfrm>
            <a:off x="8103131" y="1679394"/>
            <a:ext cx="2652566" cy="865838"/>
            <a:chOff x="2079596" y="4282215"/>
            <a:chExt cx="3303213" cy="86583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C804CB-21DC-4DCC-86BE-6B16A098EADC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98B16A-907C-4BAC-9C69-A5C396DF3D02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E48E36-F5BA-4316-8F8E-4F55E0AA90AF}"/>
              </a:ext>
            </a:extLst>
          </p:cNvPr>
          <p:cNvGrpSpPr/>
          <p:nvPr/>
        </p:nvGrpSpPr>
        <p:grpSpPr>
          <a:xfrm>
            <a:off x="8094078" y="5229477"/>
            <a:ext cx="2652566" cy="865838"/>
            <a:chOff x="2079596" y="4282215"/>
            <a:chExt cx="3303213" cy="86583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4E299B6-A37C-40A7-948F-42D0283DF71A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BB1FCF-35D1-4ED6-AF8B-E37F74352D9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C0B50-1AA8-4B28-AB0C-5BF1D4618445}"/>
              </a:ext>
            </a:extLst>
          </p:cNvPr>
          <p:cNvGrpSpPr/>
          <p:nvPr/>
        </p:nvGrpSpPr>
        <p:grpSpPr>
          <a:xfrm flipH="1">
            <a:off x="1436304" y="1679394"/>
            <a:ext cx="2652565" cy="865838"/>
            <a:chOff x="2079597" y="4282215"/>
            <a:chExt cx="3303212" cy="86583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BBED47-6775-440A-B500-15A0F8BCFEA6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687EAE-8EE0-4798-8C3F-C708B36052A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7F0C1C-DFCA-411E-AC43-1A036BBA0522}"/>
              </a:ext>
            </a:extLst>
          </p:cNvPr>
          <p:cNvGrpSpPr/>
          <p:nvPr/>
        </p:nvGrpSpPr>
        <p:grpSpPr>
          <a:xfrm flipH="1">
            <a:off x="1436304" y="5229477"/>
            <a:ext cx="2652565" cy="865838"/>
            <a:chOff x="2079597" y="4282215"/>
            <a:chExt cx="3303212" cy="8658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60E5DB-9DD2-4509-BE5B-950B5D74B21E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58D964-DD88-4BB6-9A6E-2E46BF683D1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D15B3FD-C1BA-4249-B442-AA1257891085}"/>
              </a:ext>
            </a:extLst>
          </p:cNvPr>
          <p:cNvSpPr txBox="1"/>
          <p:nvPr/>
        </p:nvSpPr>
        <p:spPr>
          <a:xfrm>
            <a:off x="9034437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1579F7-1456-4D96-BC44-291DDE97C803}"/>
              </a:ext>
            </a:extLst>
          </p:cNvPr>
          <p:cNvSpPr txBox="1"/>
          <p:nvPr/>
        </p:nvSpPr>
        <p:spPr>
          <a:xfrm>
            <a:off x="355495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3D8DEE-7AEA-415F-8FD4-366B330E8223}"/>
              </a:ext>
            </a:extLst>
          </p:cNvPr>
          <p:cNvCxnSpPr>
            <a:cxnSpLocks/>
          </p:cNvCxnSpPr>
          <p:nvPr/>
        </p:nvCxnSpPr>
        <p:spPr>
          <a:xfrm rot="18780000">
            <a:off x="8659754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A4222-E374-4336-895E-D2C9B2D6EF4A}"/>
              </a:ext>
            </a:extLst>
          </p:cNvPr>
          <p:cNvCxnSpPr>
            <a:cxnSpLocks/>
          </p:cNvCxnSpPr>
          <p:nvPr/>
        </p:nvCxnSpPr>
        <p:spPr>
          <a:xfrm rot="18780000">
            <a:off x="2303541" y="2892499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AF1E44-ED0C-4D69-BC39-AA4E01C7E3EE}"/>
              </a:ext>
            </a:extLst>
          </p:cNvPr>
          <p:cNvCxnSpPr>
            <a:cxnSpLocks/>
          </p:cNvCxnSpPr>
          <p:nvPr/>
        </p:nvCxnSpPr>
        <p:spPr>
          <a:xfrm rot="18780000">
            <a:off x="5468924" y="2892499"/>
            <a:ext cx="1" cy="88919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FAADA7-996D-4847-AC7C-C8CD735C5AE7}"/>
              </a:ext>
            </a:extLst>
          </p:cNvPr>
          <p:cNvCxnSpPr>
            <a:cxnSpLocks/>
          </p:cNvCxnSpPr>
          <p:nvPr/>
        </p:nvCxnSpPr>
        <p:spPr>
          <a:xfrm rot="2820000" flipV="1">
            <a:off x="7064340" y="4189118"/>
            <a:ext cx="1" cy="88919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8">
            <a:extLst>
              <a:ext uri="{FF2B5EF4-FFF2-40B4-BE49-F238E27FC236}">
                <a16:creationId xmlns:a16="http://schemas.microsoft.com/office/drawing/2014/main" id="{468376E4-079C-4CCF-B8AE-A1D415162344}"/>
              </a:ext>
            </a:extLst>
          </p:cNvPr>
          <p:cNvSpPr/>
          <p:nvPr/>
        </p:nvSpPr>
        <p:spPr>
          <a:xfrm>
            <a:off x="1219216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id="{4208F890-6C6A-4944-8FB7-BEE43D3973C0}"/>
              </a:ext>
            </a:extLst>
          </p:cNvPr>
          <p:cNvSpPr/>
          <p:nvPr/>
        </p:nvSpPr>
        <p:spPr>
          <a:xfrm>
            <a:off x="2810614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id="{FD8366E1-FA94-48B2-83B8-242CB1711F71}"/>
              </a:ext>
            </a:extLst>
          </p:cNvPr>
          <p:cNvSpPr/>
          <p:nvPr/>
        </p:nvSpPr>
        <p:spPr>
          <a:xfrm>
            <a:off x="59934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256950C5-5A86-4C77-8CED-2D3CCFE676CE}"/>
              </a:ext>
            </a:extLst>
          </p:cNvPr>
          <p:cNvSpPr/>
          <p:nvPr/>
        </p:nvSpPr>
        <p:spPr>
          <a:xfrm>
            <a:off x="7584810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D1395B83-AE8C-46F2-945B-9E25A12665E0}"/>
              </a:ext>
            </a:extLst>
          </p:cNvPr>
          <p:cNvSpPr/>
          <p:nvPr/>
        </p:nvSpPr>
        <p:spPr>
          <a:xfrm>
            <a:off x="4402013" y="3646052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id="{D23601DE-6996-42DF-BF3A-8BD24CF538A4}"/>
              </a:ext>
            </a:extLst>
          </p:cNvPr>
          <p:cNvCxnSpPr>
            <a:cxnSpLocks/>
          </p:cNvCxnSpPr>
          <p:nvPr/>
        </p:nvCxnSpPr>
        <p:spPr>
          <a:xfrm rot="2820000" flipV="1">
            <a:off x="3883032" y="4189118"/>
            <a:ext cx="1" cy="88919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8">
            <a:extLst>
              <a:ext uri="{FF2B5EF4-FFF2-40B4-BE49-F238E27FC236}">
                <a16:creationId xmlns:a16="http://schemas.microsoft.com/office/drawing/2014/main" id="{4C8505D0-E436-4246-8C98-923AFCC568A9}"/>
              </a:ext>
            </a:extLst>
          </p:cNvPr>
          <p:cNvGrpSpPr/>
          <p:nvPr/>
        </p:nvGrpSpPr>
        <p:grpSpPr>
          <a:xfrm>
            <a:off x="7626108" y="4466828"/>
            <a:ext cx="1624773" cy="1576495"/>
            <a:chOff x="4945814" y="4621200"/>
            <a:chExt cx="1786425" cy="13254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7F1191-0DCF-46C4-837F-C8947C54EC2D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B43B20-89C1-42D2-8F9D-7A949427B827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75CD5838-96DC-491D-94F4-454DFDAB981B}"/>
              </a:ext>
            </a:extLst>
          </p:cNvPr>
          <p:cNvGrpSpPr/>
          <p:nvPr/>
        </p:nvGrpSpPr>
        <p:grpSpPr>
          <a:xfrm>
            <a:off x="4422661" y="4466828"/>
            <a:ext cx="1621755" cy="1576495"/>
            <a:chOff x="2612859" y="4623869"/>
            <a:chExt cx="1786425" cy="13254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3519B5-550D-4F40-A2CE-A056F991290B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0199C6-5B48-4B73-8E7C-2B96679F44AB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E3035A13-4A5E-4C94-9E4C-B7836135EE1D}"/>
              </a:ext>
            </a:extLst>
          </p:cNvPr>
          <p:cNvGrpSpPr/>
          <p:nvPr/>
        </p:nvGrpSpPr>
        <p:grpSpPr>
          <a:xfrm>
            <a:off x="6049072" y="1981357"/>
            <a:ext cx="1572378" cy="1516599"/>
            <a:chOff x="4945814" y="4621200"/>
            <a:chExt cx="1786425" cy="15165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B4B845-80A8-401D-92A8-9C529A0C0FA9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C47295-BA81-478B-A9C3-0C53E3562432}"/>
                </a:ext>
              </a:extLst>
            </p:cNvPr>
            <p:cNvSpPr txBox="1"/>
            <p:nvPr/>
          </p:nvSpPr>
          <p:spPr>
            <a:xfrm>
              <a:off x="4945814" y="4937470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E60840A4-4ECB-4F55-B549-E09DD79F41EA}"/>
              </a:ext>
            </a:extLst>
          </p:cNvPr>
          <p:cNvGrpSpPr/>
          <p:nvPr/>
        </p:nvGrpSpPr>
        <p:grpSpPr>
          <a:xfrm>
            <a:off x="2845626" y="1984026"/>
            <a:ext cx="1572378" cy="1516599"/>
            <a:chOff x="2612859" y="4623869"/>
            <a:chExt cx="1786425" cy="15165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EE6EF3-24CC-42EC-A38C-AD61A0637F9A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FE81D8-B008-4D64-B23A-28F5F419588E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1F5F75F4-80BA-4460-841F-420AF19DA1A1}"/>
              </a:ext>
            </a:extLst>
          </p:cNvPr>
          <p:cNvGrpSpPr/>
          <p:nvPr/>
        </p:nvGrpSpPr>
        <p:grpSpPr>
          <a:xfrm>
            <a:off x="1219216" y="4466828"/>
            <a:ext cx="1621755" cy="1576495"/>
            <a:chOff x="2612859" y="4623869"/>
            <a:chExt cx="1786425" cy="13254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B5253C-5F66-46E2-8A30-87E0FF494375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C44691-EF4D-4AD4-937C-67196131C6E4}"/>
                </a:ext>
              </a:extLst>
            </p:cNvPr>
            <p:cNvSpPr txBox="1"/>
            <p:nvPr/>
          </p:nvSpPr>
          <p:spPr>
            <a:xfrm>
              <a:off x="2612859" y="4940139"/>
              <a:ext cx="1786425" cy="1009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536D7BFC-D220-488B-991C-95E09E9BE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572" y="3798365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322B96C-8098-479B-BE05-E1004256F34B}"/>
              </a:ext>
            </a:extLst>
          </p:cNvPr>
          <p:cNvSpPr txBox="1"/>
          <p:nvPr/>
        </p:nvSpPr>
        <p:spPr>
          <a:xfrm>
            <a:off x="3367110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FF3A61-D26C-49C6-94A6-0DF1EF67C801}"/>
              </a:ext>
            </a:extLst>
          </p:cNvPr>
          <p:cNvSpPr txBox="1"/>
          <p:nvPr/>
        </p:nvSpPr>
        <p:spPr>
          <a:xfrm>
            <a:off x="495246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451906-2ED8-483B-BCFE-B85A665E16DA}"/>
              </a:ext>
            </a:extLst>
          </p:cNvPr>
          <p:cNvSpPr txBox="1"/>
          <p:nvPr/>
        </p:nvSpPr>
        <p:spPr>
          <a:xfrm>
            <a:off x="6537812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D51553-DA6A-4339-B4C5-250CBB74B007}"/>
              </a:ext>
            </a:extLst>
          </p:cNvPr>
          <p:cNvSpPr txBox="1"/>
          <p:nvPr/>
        </p:nvSpPr>
        <p:spPr>
          <a:xfrm>
            <a:off x="8123164" y="3798365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7ADCAB24-565C-46FE-8930-96B1AC49E69B}"/>
              </a:ext>
            </a:extLst>
          </p:cNvPr>
          <p:cNvSpPr/>
          <p:nvPr/>
        </p:nvSpPr>
        <p:spPr>
          <a:xfrm>
            <a:off x="4745775" y="2672964"/>
            <a:ext cx="317464" cy="23279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A71B195F-94BA-4B70-B73C-21E0EFF15C60}"/>
              </a:ext>
            </a:extLst>
          </p:cNvPr>
          <p:cNvSpPr/>
          <p:nvPr/>
        </p:nvSpPr>
        <p:spPr>
          <a:xfrm>
            <a:off x="3124536" y="5058360"/>
            <a:ext cx="330196" cy="2536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16A8CA44-2361-4102-BBAA-BA27D49FFB38}"/>
              </a:ext>
            </a:extLst>
          </p:cNvPr>
          <p:cNvSpPr/>
          <p:nvPr/>
        </p:nvSpPr>
        <p:spPr>
          <a:xfrm>
            <a:off x="7900568" y="2586503"/>
            <a:ext cx="335706" cy="2897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37BC75CF-CD61-44A8-A2EF-C251F8DE4230}"/>
              </a:ext>
            </a:extLst>
          </p:cNvPr>
          <p:cNvSpPr/>
          <p:nvPr/>
        </p:nvSpPr>
        <p:spPr>
          <a:xfrm>
            <a:off x="6293986" y="5037699"/>
            <a:ext cx="341100" cy="26968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9EF96B56-A2DE-4B99-AF21-427AA2BA95EC}"/>
              </a:ext>
            </a:extLst>
          </p:cNvPr>
          <p:cNvSpPr/>
          <p:nvPr/>
        </p:nvSpPr>
        <p:spPr>
          <a:xfrm>
            <a:off x="1569485" y="2629389"/>
            <a:ext cx="290308" cy="30469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BBD05EA3-2EFD-4CE5-BA61-154A019533A1}"/>
              </a:ext>
            </a:extLst>
          </p:cNvPr>
          <p:cNvSpPr/>
          <p:nvPr/>
        </p:nvSpPr>
        <p:spPr>
          <a:xfrm rot="19800000" flipH="1">
            <a:off x="9580914" y="3121749"/>
            <a:ext cx="1387570" cy="1636876"/>
          </a:xfrm>
          <a:custGeom>
            <a:avLst/>
            <a:gdLst>
              <a:gd name="connsiteX0" fmla="*/ 393612 w 1387570"/>
              <a:gd name="connsiteY0" fmla="*/ 417033 h 1636876"/>
              <a:gd name="connsiteX1" fmla="*/ 528741 w 1387570"/>
              <a:gd name="connsiteY1" fmla="*/ 453241 h 1636876"/>
              <a:gd name="connsiteX2" fmla="*/ 492533 w 1387570"/>
              <a:gd name="connsiteY2" fmla="*/ 588369 h 1636876"/>
              <a:gd name="connsiteX3" fmla="*/ 455300 w 1387570"/>
              <a:gd name="connsiteY3" fmla="*/ 600890 h 1636876"/>
              <a:gd name="connsiteX4" fmla="*/ 452594 w 1387570"/>
              <a:gd name="connsiteY4" fmla="*/ 600701 h 1636876"/>
              <a:gd name="connsiteX5" fmla="*/ 449576 w 1387570"/>
              <a:gd name="connsiteY5" fmla="*/ 601601 h 1636876"/>
              <a:gd name="connsiteX6" fmla="*/ 390460 w 1387570"/>
              <a:gd name="connsiteY6" fmla="*/ 587297 h 1636876"/>
              <a:gd name="connsiteX7" fmla="*/ 383427 w 1387570"/>
              <a:gd name="connsiteY7" fmla="*/ 581639 h 1636876"/>
              <a:gd name="connsiteX8" fmla="*/ 383389 w 1387570"/>
              <a:gd name="connsiteY8" fmla="*/ 581621 h 1636876"/>
              <a:gd name="connsiteX9" fmla="*/ 383353 w 1387570"/>
              <a:gd name="connsiteY9" fmla="*/ 581580 h 1636876"/>
              <a:gd name="connsiteX10" fmla="*/ 360624 w 1387570"/>
              <a:gd name="connsiteY10" fmla="*/ 563298 h 1636876"/>
              <a:gd name="connsiteX11" fmla="*/ 364954 w 1387570"/>
              <a:gd name="connsiteY11" fmla="*/ 560721 h 1636876"/>
              <a:gd name="connsiteX12" fmla="*/ 357404 w 1387570"/>
              <a:gd name="connsiteY12" fmla="*/ 552162 h 1636876"/>
              <a:gd name="connsiteX13" fmla="*/ 344885 w 1387570"/>
              <a:gd name="connsiteY13" fmla="*/ 514929 h 1636876"/>
              <a:gd name="connsiteX14" fmla="*/ 345895 w 1387570"/>
              <a:gd name="connsiteY14" fmla="*/ 500425 h 1636876"/>
              <a:gd name="connsiteX15" fmla="*/ 342993 w 1387570"/>
              <a:gd name="connsiteY15" fmla="*/ 501896 h 1636876"/>
              <a:gd name="connsiteX16" fmla="*/ 381807 w 1387570"/>
              <a:gd name="connsiteY16" fmla="*/ 424788 h 1636876"/>
              <a:gd name="connsiteX17" fmla="*/ 387042 w 1387570"/>
              <a:gd name="connsiteY17" fmla="*/ 422828 h 1636876"/>
              <a:gd name="connsiteX18" fmla="*/ 274548 w 1387570"/>
              <a:gd name="connsiteY18" fmla="*/ 202932 h 1636876"/>
              <a:gd name="connsiteX19" fmla="*/ 264024 w 1387570"/>
              <a:gd name="connsiteY19" fmla="*/ 209891 h 1636876"/>
              <a:gd name="connsiteX20" fmla="*/ 113904 w 1387570"/>
              <a:gd name="connsiteY20" fmla="*/ 618472 h 1636876"/>
              <a:gd name="connsiteX21" fmla="*/ 114062 w 1387570"/>
              <a:gd name="connsiteY21" fmla="*/ 618489 h 1636876"/>
              <a:gd name="connsiteX22" fmla="*/ 102782 w 1387570"/>
              <a:gd name="connsiteY22" fmla="*/ 652466 h 1636876"/>
              <a:gd name="connsiteX23" fmla="*/ 5374 w 1387570"/>
              <a:gd name="connsiteY23" fmla="*/ 925036 h 1636876"/>
              <a:gd name="connsiteX24" fmla="*/ 3144 w 1387570"/>
              <a:gd name="connsiteY24" fmla="*/ 969618 h 1636876"/>
              <a:gd name="connsiteX25" fmla="*/ 88460 w 1387570"/>
              <a:gd name="connsiteY25" fmla="*/ 1122554 h 1636876"/>
              <a:gd name="connsiteX26" fmla="*/ 121494 w 1387570"/>
              <a:gd name="connsiteY26" fmla="*/ 1118501 h 1636876"/>
              <a:gd name="connsiteX27" fmla="*/ 143110 w 1387570"/>
              <a:gd name="connsiteY27" fmla="*/ 1067635 h 1636876"/>
              <a:gd name="connsiteX28" fmla="*/ 467454 w 1387570"/>
              <a:gd name="connsiteY28" fmla="*/ 1636876 h 1636876"/>
              <a:gd name="connsiteX29" fmla="*/ 1381320 w 1387570"/>
              <a:gd name="connsiteY29" fmla="*/ 1120939 h 1636876"/>
              <a:gd name="connsiteX30" fmla="*/ 1387570 w 1387570"/>
              <a:gd name="connsiteY30" fmla="*/ 1109069 h 1636876"/>
              <a:gd name="connsiteX31" fmla="*/ 1375377 w 1387570"/>
              <a:gd name="connsiteY31" fmla="*/ 1082968 h 1636876"/>
              <a:gd name="connsiteX32" fmla="*/ 1081597 w 1387570"/>
              <a:gd name="connsiteY32" fmla="*/ 564110 h 1636876"/>
              <a:gd name="connsiteX33" fmla="*/ 1066736 w 1387570"/>
              <a:gd name="connsiteY33" fmla="*/ 534185 h 1636876"/>
              <a:gd name="connsiteX34" fmla="*/ 1127398 w 1387570"/>
              <a:gd name="connsiteY34" fmla="*/ 547155 h 1636876"/>
              <a:gd name="connsiteX35" fmla="*/ 1150768 w 1387570"/>
              <a:gd name="connsiteY35" fmla="*/ 541682 h 1636876"/>
              <a:gd name="connsiteX36" fmla="*/ 1147595 w 1387570"/>
              <a:gd name="connsiteY36" fmla="*/ 518108 h 1636876"/>
              <a:gd name="connsiteX37" fmla="*/ 1085177 w 1387570"/>
              <a:gd name="connsiteY37" fmla="*/ 410297 h 1636876"/>
              <a:gd name="connsiteX38" fmla="*/ 991348 w 1387570"/>
              <a:gd name="connsiteY38" fmla="*/ 340381 h 1636876"/>
              <a:gd name="connsiteX39" fmla="*/ 938321 w 1387570"/>
              <a:gd name="connsiteY39" fmla="*/ 300390 h 1636876"/>
              <a:gd name="connsiteX40" fmla="*/ 781602 w 1387570"/>
              <a:gd name="connsiteY40" fmla="*/ 21403 h 1636876"/>
              <a:gd name="connsiteX41" fmla="*/ 761353 w 1387570"/>
              <a:gd name="connsiteY41" fmla="*/ 725 h 1636876"/>
              <a:gd name="connsiteX42" fmla="*/ 734113 w 1387570"/>
              <a:gd name="connsiteY42" fmla="*/ 8773 h 1636876"/>
              <a:gd name="connsiteX43" fmla="*/ 672507 w 1387570"/>
              <a:gd name="connsiteY43" fmla="*/ 43427 h 1636876"/>
              <a:gd name="connsiteX44" fmla="*/ 654809 w 1387570"/>
              <a:gd name="connsiteY44" fmla="*/ 102331 h 1636876"/>
              <a:gd name="connsiteX45" fmla="*/ 749922 w 1387570"/>
              <a:gd name="connsiteY45" fmla="*/ 269114 h 1636876"/>
              <a:gd name="connsiteX46" fmla="*/ 761608 w 1387570"/>
              <a:gd name="connsiteY46" fmla="*/ 295121 h 1636876"/>
              <a:gd name="connsiteX47" fmla="*/ 727562 w 1387570"/>
              <a:gd name="connsiteY47" fmla="*/ 290190 h 1636876"/>
              <a:gd name="connsiteX48" fmla="*/ 315027 w 1387570"/>
              <a:gd name="connsiteY48" fmla="*/ 205615 h 1636876"/>
              <a:gd name="connsiteX49" fmla="*/ 274548 w 1387570"/>
              <a:gd name="connsiteY49" fmla="*/ 202932 h 16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87570" h="1636876">
                <a:moveTo>
                  <a:pt x="393612" y="417033"/>
                </a:moveTo>
                <a:cubicBezTo>
                  <a:pt x="440926" y="389717"/>
                  <a:pt x="501424" y="405927"/>
                  <a:pt x="528741" y="453241"/>
                </a:cubicBezTo>
                <a:cubicBezTo>
                  <a:pt x="556057" y="500554"/>
                  <a:pt x="539847" y="561053"/>
                  <a:pt x="492533" y="588369"/>
                </a:cubicBezTo>
                <a:cubicBezTo>
                  <a:pt x="480705" y="595198"/>
                  <a:pt x="468052" y="599307"/>
                  <a:pt x="455300" y="600890"/>
                </a:cubicBezTo>
                <a:lnTo>
                  <a:pt x="452594" y="600701"/>
                </a:lnTo>
                <a:lnTo>
                  <a:pt x="449576" y="601601"/>
                </a:lnTo>
                <a:cubicBezTo>
                  <a:pt x="429707" y="604083"/>
                  <a:pt x="410193" y="599473"/>
                  <a:pt x="390460" y="587297"/>
                </a:cubicBezTo>
                <a:lnTo>
                  <a:pt x="383427" y="581639"/>
                </a:lnTo>
                <a:lnTo>
                  <a:pt x="383389" y="581621"/>
                </a:lnTo>
                <a:lnTo>
                  <a:pt x="383353" y="581580"/>
                </a:lnTo>
                <a:lnTo>
                  <a:pt x="360624" y="563298"/>
                </a:lnTo>
                <a:lnTo>
                  <a:pt x="364954" y="560721"/>
                </a:lnTo>
                <a:lnTo>
                  <a:pt x="357404" y="552162"/>
                </a:lnTo>
                <a:cubicBezTo>
                  <a:pt x="350575" y="540333"/>
                  <a:pt x="346467" y="527681"/>
                  <a:pt x="344885" y="514929"/>
                </a:cubicBezTo>
                <a:lnTo>
                  <a:pt x="345895" y="500425"/>
                </a:lnTo>
                <a:lnTo>
                  <a:pt x="342993" y="501896"/>
                </a:lnTo>
                <a:cubicBezTo>
                  <a:pt x="344361" y="464557"/>
                  <a:pt x="357470" y="439035"/>
                  <a:pt x="381807" y="424788"/>
                </a:cubicBezTo>
                <a:lnTo>
                  <a:pt x="387042" y="422828"/>
                </a:lnTo>
                <a:close/>
                <a:moveTo>
                  <a:pt x="274548" y="202932"/>
                </a:moveTo>
                <a:lnTo>
                  <a:pt x="264024" y="209891"/>
                </a:lnTo>
                <a:lnTo>
                  <a:pt x="113904" y="618472"/>
                </a:lnTo>
                <a:lnTo>
                  <a:pt x="114062" y="618489"/>
                </a:lnTo>
                <a:cubicBezTo>
                  <a:pt x="110415" y="629432"/>
                  <a:pt x="106903" y="641050"/>
                  <a:pt x="102782" y="652466"/>
                </a:cubicBezTo>
                <a:cubicBezTo>
                  <a:pt x="70222" y="743254"/>
                  <a:pt x="36987" y="833909"/>
                  <a:pt x="5374" y="925036"/>
                </a:cubicBezTo>
                <a:cubicBezTo>
                  <a:pt x="576" y="938816"/>
                  <a:pt x="-2734" y="958000"/>
                  <a:pt x="3144" y="969618"/>
                </a:cubicBezTo>
                <a:cubicBezTo>
                  <a:pt x="29556" y="1021633"/>
                  <a:pt x="58941" y="1072162"/>
                  <a:pt x="88460" y="1122554"/>
                </a:cubicBezTo>
                <a:cubicBezTo>
                  <a:pt x="100552" y="1143158"/>
                  <a:pt x="112779" y="1139036"/>
                  <a:pt x="121494" y="1118501"/>
                </a:cubicBezTo>
                <a:lnTo>
                  <a:pt x="143110" y="1067635"/>
                </a:lnTo>
                <a:lnTo>
                  <a:pt x="467454" y="1636876"/>
                </a:lnTo>
                <a:lnTo>
                  <a:pt x="1381320" y="1120939"/>
                </a:lnTo>
                <a:lnTo>
                  <a:pt x="1387570" y="1109069"/>
                </a:lnTo>
                <a:cubicBezTo>
                  <a:pt x="1386016" y="1101259"/>
                  <a:pt x="1380713" y="1092360"/>
                  <a:pt x="1375377" y="1082968"/>
                </a:cubicBezTo>
                <a:lnTo>
                  <a:pt x="1081597" y="564110"/>
                </a:lnTo>
                <a:cubicBezTo>
                  <a:pt x="1077003" y="555936"/>
                  <a:pt x="1073222" y="547289"/>
                  <a:pt x="1066736" y="534185"/>
                </a:cubicBezTo>
                <a:cubicBezTo>
                  <a:pt x="1090447" y="539453"/>
                  <a:pt x="1108753" y="544520"/>
                  <a:pt x="1127398" y="547155"/>
                </a:cubicBezTo>
                <a:cubicBezTo>
                  <a:pt x="1135166" y="548236"/>
                  <a:pt x="1147190" y="546681"/>
                  <a:pt x="1150768" y="541682"/>
                </a:cubicBezTo>
                <a:cubicBezTo>
                  <a:pt x="1154215" y="536886"/>
                  <a:pt x="1151377" y="524862"/>
                  <a:pt x="1147595" y="518108"/>
                </a:cubicBezTo>
                <a:cubicBezTo>
                  <a:pt x="1127126" y="481899"/>
                  <a:pt x="1102471" y="447853"/>
                  <a:pt x="1085177" y="410297"/>
                </a:cubicBezTo>
                <a:cubicBezTo>
                  <a:pt x="1065857" y="368346"/>
                  <a:pt x="1036203" y="345583"/>
                  <a:pt x="991348" y="340381"/>
                </a:cubicBezTo>
                <a:cubicBezTo>
                  <a:pt x="965951" y="337408"/>
                  <a:pt x="950751" y="323155"/>
                  <a:pt x="938321" y="300390"/>
                </a:cubicBezTo>
                <a:cubicBezTo>
                  <a:pt x="887118" y="206832"/>
                  <a:pt x="833211" y="114760"/>
                  <a:pt x="781602" y="21403"/>
                </a:cubicBezTo>
                <a:cubicBezTo>
                  <a:pt x="775185" y="9819"/>
                  <a:pt x="768852" y="2878"/>
                  <a:pt x="761353" y="725"/>
                </a:cubicBezTo>
                <a:cubicBezTo>
                  <a:pt x="753856" y="-1430"/>
                  <a:pt x="745192" y="1207"/>
                  <a:pt x="734113" y="8773"/>
                </a:cubicBezTo>
                <a:cubicBezTo>
                  <a:pt x="714658" y="21946"/>
                  <a:pt x="693988" y="33970"/>
                  <a:pt x="672507" y="43427"/>
                </a:cubicBezTo>
                <a:cubicBezTo>
                  <a:pt x="642041" y="56869"/>
                  <a:pt x="635963" y="72203"/>
                  <a:pt x="654809" y="102331"/>
                </a:cubicBezTo>
                <a:cubicBezTo>
                  <a:pt x="688720" y="156573"/>
                  <a:pt x="718577" y="213317"/>
                  <a:pt x="749922" y="269114"/>
                </a:cubicBezTo>
                <a:cubicBezTo>
                  <a:pt x="753907" y="276207"/>
                  <a:pt x="756676" y="283976"/>
                  <a:pt x="761608" y="295121"/>
                </a:cubicBezTo>
                <a:cubicBezTo>
                  <a:pt x="747152" y="293028"/>
                  <a:pt x="737288" y="292148"/>
                  <a:pt x="727562" y="290190"/>
                </a:cubicBezTo>
                <a:lnTo>
                  <a:pt x="315027" y="205615"/>
                </a:lnTo>
                <a:cubicBezTo>
                  <a:pt x="299558" y="202305"/>
                  <a:pt x="285592" y="199841"/>
                  <a:pt x="274548" y="20293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D4562115-2A66-4107-B52B-61CA57F3CFB4}"/>
              </a:ext>
            </a:extLst>
          </p:cNvPr>
          <p:cNvSpPr/>
          <p:nvPr/>
        </p:nvSpPr>
        <p:spPr>
          <a:xfrm rot="17969302" flipH="1">
            <a:off x="9961122" y="2306506"/>
            <a:ext cx="1999144" cy="1020146"/>
          </a:xfrm>
          <a:custGeom>
            <a:avLst/>
            <a:gdLst>
              <a:gd name="connsiteX0" fmla="*/ 1164435 w 1998873"/>
              <a:gd name="connsiteY0" fmla="*/ 170676 h 1020146"/>
              <a:gd name="connsiteX1" fmla="*/ 1221178 w 1998873"/>
              <a:gd name="connsiteY1" fmla="*/ 268692 h 1020146"/>
              <a:gd name="connsiteX2" fmla="*/ 1164435 w 1998873"/>
              <a:gd name="connsiteY2" fmla="*/ 170676 h 1020146"/>
              <a:gd name="connsiteX3" fmla="*/ 1093031 w 1998873"/>
              <a:gd name="connsiteY3" fmla="*/ 205533 h 1020146"/>
              <a:gd name="connsiteX4" fmla="*/ 1164098 w 1998873"/>
              <a:gd name="connsiteY4" fmla="*/ 312399 h 1020146"/>
              <a:gd name="connsiteX5" fmla="*/ 1101814 w 1998873"/>
              <a:gd name="connsiteY5" fmla="*/ 283420 h 1020146"/>
              <a:gd name="connsiteX6" fmla="*/ 1093031 w 1998873"/>
              <a:gd name="connsiteY6" fmla="*/ 205533 h 1020146"/>
              <a:gd name="connsiteX7" fmla="*/ 7282 w 1998873"/>
              <a:gd name="connsiteY7" fmla="*/ 871586 h 1020146"/>
              <a:gd name="connsiteX8" fmla="*/ 5392 w 1998873"/>
              <a:gd name="connsiteY8" fmla="*/ 977845 h 1020146"/>
              <a:gd name="connsiteX9" fmla="*/ 78686 w 1998873"/>
              <a:gd name="connsiteY9" fmla="*/ 1010945 h 1020146"/>
              <a:gd name="connsiteX10" fmla="*/ 81793 w 1998873"/>
              <a:gd name="connsiteY10" fmla="*/ 1012160 h 1020146"/>
              <a:gd name="connsiteX11" fmla="*/ 152586 w 1998873"/>
              <a:gd name="connsiteY11" fmla="*/ 1004662 h 1020146"/>
              <a:gd name="connsiteX12" fmla="*/ 421979 w 1998873"/>
              <a:gd name="connsiteY12" fmla="*/ 825315 h 1020146"/>
              <a:gd name="connsiteX13" fmla="*/ 466969 w 1998873"/>
              <a:gd name="connsiteY13" fmla="*/ 814843 h 1020146"/>
              <a:gd name="connsiteX14" fmla="*/ 472777 w 1998873"/>
              <a:gd name="connsiteY14" fmla="*/ 790188 h 1020146"/>
              <a:gd name="connsiteX15" fmla="*/ 502433 w 1998873"/>
              <a:gd name="connsiteY15" fmla="*/ 809913 h 1020146"/>
              <a:gd name="connsiteX16" fmla="*/ 531614 w 1998873"/>
              <a:gd name="connsiteY16" fmla="*/ 762019 h 1020146"/>
              <a:gd name="connsiteX17" fmla="*/ 570796 w 1998873"/>
              <a:gd name="connsiteY17" fmla="*/ 790863 h 1020146"/>
              <a:gd name="connsiteX18" fmla="*/ 576132 w 1998873"/>
              <a:gd name="connsiteY18" fmla="*/ 723243 h 1020146"/>
              <a:gd name="connsiteX19" fmla="*/ 616189 w 1998873"/>
              <a:gd name="connsiteY19" fmla="*/ 758370 h 1020146"/>
              <a:gd name="connsiteX20" fmla="*/ 799861 w 1998873"/>
              <a:gd name="connsiteY20" fmla="*/ 641981 h 1020146"/>
              <a:gd name="connsiteX21" fmla="*/ 847823 w 1998873"/>
              <a:gd name="connsiteY21" fmla="*/ 639886 h 1020146"/>
              <a:gd name="connsiteX22" fmla="*/ 1268260 w 1998873"/>
              <a:gd name="connsiteY22" fmla="*/ 582131 h 1020146"/>
              <a:gd name="connsiteX23" fmla="*/ 1360669 w 1998873"/>
              <a:gd name="connsiteY23" fmla="*/ 399608 h 1020146"/>
              <a:gd name="connsiteX24" fmla="*/ 1643213 w 1998873"/>
              <a:gd name="connsiteY24" fmla="*/ 428908 h 1020146"/>
              <a:gd name="connsiteX25" fmla="*/ 1993368 w 1998873"/>
              <a:gd name="connsiteY25" fmla="*/ 278410 h 1020146"/>
              <a:gd name="connsiteX26" fmla="*/ 1998873 w 1998873"/>
              <a:gd name="connsiteY26" fmla="*/ 243778 h 1020146"/>
              <a:gd name="connsiteX27" fmla="*/ 1959960 w 1998873"/>
              <a:gd name="connsiteY27" fmla="*/ 221773 h 1020146"/>
              <a:gd name="connsiteX28" fmla="*/ 1926221 w 1998873"/>
              <a:gd name="connsiteY28" fmla="*/ 221773 h 1020146"/>
              <a:gd name="connsiteX29" fmla="*/ 1929137 w 1998873"/>
              <a:gd name="connsiteY29" fmla="*/ 229099 h 1020146"/>
              <a:gd name="connsiteX30" fmla="*/ 1896584 w 1998873"/>
              <a:gd name="connsiteY30" fmla="*/ 292294 h 1020146"/>
              <a:gd name="connsiteX31" fmla="*/ 1642697 w 1998873"/>
              <a:gd name="connsiteY31" fmla="*/ 364482 h 1020146"/>
              <a:gd name="connsiteX32" fmla="*/ 1385597 w 1998873"/>
              <a:gd name="connsiteY32" fmla="*/ 338676 h 1020146"/>
              <a:gd name="connsiteX33" fmla="*/ 1365399 w 1998873"/>
              <a:gd name="connsiteY33" fmla="*/ 318412 h 1020146"/>
              <a:gd name="connsiteX34" fmla="*/ 1261369 w 1998873"/>
              <a:gd name="connsiteY34" fmla="*/ 97653 h 1020146"/>
              <a:gd name="connsiteX35" fmla="*/ 1512550 w 1998873"/>
              <a:gd name="connsiteY35" fmla="*/ 62756 h 1020146"/>
              <a:gd name="connsiteX36" fmla="*/ 1762464 w 1998873"/>
              <a:gd name="connsiteY36" fmla="*/ 100559 h 1020146"/>
              <a:gd name="connsiteX37" fmla="*/ 1767232 w 1998873"/>
              <a:gd name="connsiteY37" fmla="*/ 103116 h 1020146"/>
              <a:gd name="connsiteX38" fmla="*/ 1789017 w 1998873"/>
              <a:gd name="connsiteY38" fmla="*/ 48819 h 1020146"/>
              <a:gd name="connsiteX39" fmla="*/ 1780905 w 1998873"/>
              <a:gd name="connsiteY39" fmla="*/ 44017 h 1020146"/>
              <a:gd name="connsiteX40" fmla="*/ 1771719 w 1998873"/>
              <a:gd name="connsiteY40" fmla="*/ 43545 h 1020146"/>
              <a:gd name="connsiteX41" fmla="*/ 1752264 w 1998873"/>
              <a:gd name="connsiteY41" fmla="*/ 38209 h 1020146"/>
              <a:gd name="connsiteX42" fmla="*/ 1227528 w 1998873"/>
              <a:gd name="connsiteY42" fmla="*/ 49151 h 1020146"/>
              <a:gd name="connsiteX43" fmla="*/ 1188347 w 1998873"/>
              <a:gd name="connsiteY43" fmla="*/ 42803 h 1020146"/>
              <a:gd name="connsiteX44" fmla="*/ 1060305 w 1998873"/>
              <a:gd name="connsiteY44" fmla="*/ 2129 h 1020146"/>
              <a:gd name="connsiteX45" fmla="*/ 927194 w 1998873"/>
              <a:gd name="connsiteY45" fmla="*/ 14093 h 1020146"/>
              <a:gd name="connsiteX46" fmla="*/ 677525 w 1998873"/>
              <a:gd name="connsiteY46" fmla="*/ 374680 h 1020146"/>
              <a:gd name="connsiteX47" fmla="*/ 668069 w 1998873"/>
              <a:gd name="connsiteY47" fmla="*/ 409403 h 1020146"/>
              <a:gd name="connsiteX48" fmla="*/ 440016 w 1998873"/>
              <a:gd name="connsiteY48" fmla="*/ 573349 h 1020146"/>
              <a:gd name="connsiteX49" fmla="*/ 33156 w 1998873"/>
              <a:gd name="connsiteY49" fmla="*/ 843890 h 1020146"/>
              <a:gd name="connsiteX50" fmla="*/ 7282 w 1998873"/>
              <a:gd name="connsiteY50" fmla="*/ 871586 h 1020146"/>
              <a:gd name="connsiteX0" fmla="*/ 1164435 w 1998873"/>
              <a:gd name="connsiteY0" fmla="*/ 170676 h 1020146"/>
              <a:gd name="connsiteX1" fmla="*/ 1221178 w 1998873"/>
              <a:gd name="connsiteY1" fmla="*/ 268692 h 1020146"/>
              <a:gd name="connsiteX2" fmla="*/ 1164435 w 1998873"/>
              <a:gd name="connsiteY2" fmla="*/ 170676 h 1020146"/>
              <a:gd name="connsiteX3" fmla="*/ 1093031 w 1998873"/>
              <a:gd name="connsiteY3" fmla="*/ 205533 h 1020146"/>
              <a:gd name="connsiteX4" fmla="*/ 1164098 w 1998873"/>
              <a:gd name="connsiteY4" fmla="*/ 312399 h 1020146"/>
              <a:gd name="connsiteX5" fmla="*/ 1101814 w 1998873"/>
              <a:gd name="connsiteY5" fmla="*/ 283420 h 1020146"/>
              <a:gd name="connsiteX6" fmla="*/ 1093031 w 1998873"/>
              <a:gd name="connsiteY6" fmla="*/ 205533 h 1020146"/>
              <a:gd name="connsiteX7" fmla="*/ 7282 w 1998873"/>
              <a:gd name="connsiteY7" fmla="*/ 871586 h 1020146"/>
              <a:gd name="connsiteX8" fmla="*/ 5392 w 1998873"/>
              <a:gd name="connsiteY8" fmla="*/ 977845 h 1020146"/>
              <a:gd name="connsiteX9" fmla="*/ 78686 w 1998873"/>
              <a:gd name="connsiteY9" fmla="*/ 1010945 h 1020146"/>
              <a:gd name="connsiteX10" fmla="*/ 81793 w 1998873"/>
              <a:gd name="connsiteY10" fmla="*/ 1012160 h 1020146"/>
              <a:gd name="connsiteX11" fmla="*/ 152586 w 1998873"/>
              <a:gd name="connsiteY11" fmla="*/ 1004662 h 1020146"/>
              <a:gd name="connsiteX12" fmla="*/ 421979 w 1998873"/>
              <a:gd name="connsiteY12" fmla="*/ 825315 h 1020146"/>
              <a:gd name="connsiteX13" fmla="*/ 466969 w 1998873"/>
              <a:gd name="connsiteY13" fmla="*/ 814843 h 1020146"/>
              <a:gd name="connsiteX14" fmla="*/ 472777 w 1998873"/>
              <a:gd name="connsiteY14" fmla="*/ 790188 h 1020146"/>
              <a:gd name="connsiteX15" fmla="*/ 502433 w 1998873"/>
              <a:gd name="connsiteY15" fmla="*/ 809913 h 1020146"/>
              <a:gd name="connsiteX16" fmla="*/ 531614 w 1998873"/>
              <a:gd name="connsiteY16" fmla="*/ 762019 h 1020146"/>
              <a:gd name="connsiteX17" fmla="*/ 570796 w 1998873"/>
              <a:gd name="connsiteY17" fmla="*/ 790863 h 1020146"/>
              <a:gd name="connsiteX18" fmla="*/ 576132 w 1998873"/>
              <a:gd name="connsiteY18" fmla="*/ 723243 h 1020146"/>
              <a:gd name="connsiteX19" fmla="*/ 616189 w 1998873"/>
              <a:gd name="connsiteY19" fmla="*/ 758370 h 1020146"/>
              <a:gd name="connsiteX20" fmla="*/ 799861 w 1998873"/>
              <a:gd name="connsiteY20" fmla="*/ 641981 h 1020146"/>
              <a:gd name="connsiteX21" fmla="*/ 847823 w 1998873"/>
              <a:gd name="connsiteY21" fmla="*/ 639886 h 1020146"/>
              <a:gd name="connsiteX22" fmla="*/ 1268260 w 1998873"/>
              <a:gd name="connsiteY22" fmla="*/ 582131 h 1020146"/>
              <a:gd name="connsiteX23" fmla="*/ 1360669 w 1998873"/>
              <a:gd name="connsiteY23" fmla="*/ 399608 h 1020146"/>
              <a:gd name="connsiteX24" fmla="*/ 1643213 w 1998873"/>
              <a:gd name="connsiteY24" fmla="*/ 428908 h 1020146"/>
              <a:gd name="connsiteX25" fmla="*/ 1993368 w 1998873"/>
              <a:gd name="connsiteY25" fmla="*/ 278410 h 1020146"/>
              <a:gd name="connsiteX26" fmla="*/ 1998873 w 1998873"/>
              <a:gd name="connsiteY26" fmla="*/ 243778 h 1020146"/>
              <a:gd name="connsiteX27" fmla="*/ 1966449 w 1998873"/>
              <a:gd name="connsiteY27" fmla="*/ 219972 h 1020146"/>
              <a:gd name="connsiteX28" fmla="*/ 1926221 w 1998873"/>
              <a:gd name="connsiteY28" fmla="*/ 221773 h 1020146"/>
              <a:gd name="connsiteX29" fmla="*/ 1929137 w 1998873"/>
              <a:gd name="connsiteY29" fmla="*/ 229099 h 1020146"/>
              <a:gd name="connsiteX30" fmla="*/ 1896584 w 1998873"/>
              <a:gd name="connsiteY30" fmla="*/ 292294 h 1020146"/>
              <a:gd name="connsiteX31" fmla="*/ 1642697 w 1998873"/>
              <a:gd name="connsiteY31" fmla="*/ 364482 h 1020146"/>
              <a:gd name="connsiteX32" fmla="*/ 1385597 w 1998873"/>
              <a:gd name="connsiteY32" fmla="*/ 338676 h 1020146"/>
              <a:gd name="connsiteX33" fmla="*/ 1365399 w 1998873"/>
              <a:gd name="connsiteY33" fmla="*/ 318412 h 1020146"/>
              <a:gd name="connsiteX34" fmla="*/ 1261369 w 1998873"/>
              <a:gd name="connsiteY34" fmla="*/ 97653 h 1020146"/>
              <a:gd name="connsiteX35" fmla="*/ 1512550 w 1998873"/>
              <a:gd name="connsiteY35" fmla="*/ 62756 h 1020146"/>
              <a:gd name="connsiteX36" fmla="*/ 1762464 w 1998873"/>
              <a:gd name="connsiteY36" fmla="*/ 100559 h 1020146"/>
              <a:gd name="connsiteX37" fmla="*/ 1767232 w 1998873"/>
              <a:gd name="connsiteY37" fmla="*/ 103116 h 1020146"/>
              <a:gd name="connsiteX38" fmla="*/ 1789017 w 1998873"/>
              <a:gd name="connsiteY38" fmla="*/ 48819 h 1020146"/>
              <a:gd name="connsiteX39" fmla="*/ 1780905 w 1998873"/>
              <a:gd name="connsiteY39" fmla="*/ 44017 h 1020146"/>
              <a:gd name="connsiteX40" fmla="*/ 1771719 w 1998873"/>
              <a:gd name="connsiteY40" fmla="*/ 43545 h 1020146"/>
              <a:gd name="connsiteX41" fmla="*/ 1752264 w 1998873"/>
              <a:gd name="connsiteY41" fmla="*/ 38209 h 1020146"/>
              <a:gd name="connsiteX42" fmla="*/ 1227528 w 1998873"/>
              <a:gd name="connsiteY42" fmla="*/ 49151 h 1020146"/>
              <a:gd name="connsiteX43" fmla="*/ 1188347 w 1998873"/>
              <a:gd name="connsiteY43" fmla="*/ 42803 h 1020146"/>
              <a:gd name="connsiteX44" fmla="*/ 1060305 w 1998873"/>
              <a:gd name="connsiteY44" fmla="*/ 2129 h 1020146"/>
              <a:gd name="connsiteX45" fmla="*/ 927194 w 1998873"/>
              <a:gd name="connsiteY45" fmla="*/ 14093 h 1020146"/>
              <a:gd name="connsiteX46" fmla="*/ 677525 w 1998873"/>
              <a:gd name="connsiteY46" fmla="*/ 374680 h 1020146"/>
              <a:gd name="connsiteX47" fmla="*/ 668069 w 1998873"/>
              <a:gd name="connsiteY47" fmla="*/ 409403 h 1020146"/>
              <a:gd name="connsiteX48" fmla="*/ 440016 w 1998873"/>
              <a:gd name="connsiteY48" fmla="*/ 573349 h 1020146"/>
              <a:gd name="connsiteX49" fmla="*/ 33156 w 1998873"/>
              <a:gd name="connsiteY49" fmla="*/ 843890 h 1020146"/>
              <a:gd name="connsiteX50" fmla="*/ 7282 w 1998873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66449 w 1999144"/>
              <a:gd name="connsiteY27" fmla="*/ 219972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66449 w 1999144"/>
              <a:gd name="connsiteY27" fmla="*/ 219972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780905 w 1999144"/>
              <a:gd name="connsiteY39" fmla="*/ 44017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89017 w 1999144"/>
              <a:gd name="connsiteY38" fmla="*/ 48819 h 1020146"/>
              <a:gd name="connsiteX39" fmla="*/ 1837771 w 1999144"/>
              <a:gd name="connsiteY39" fmla="*/ 78910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797309 w 1999144"/>
              <a:gd name="connsiteY38" fmla="*/ 53508 h 1020146"/>
              <a:gd name="connsiteX39" fmla="*/ 1837771 w 1999144"/>
              <a:gd name="connsiteY39" fmla="*/ 78910 h 1020146"/>
              <a:gd name="connsiteX40" fmla="*/ 1771719 w 1999144"/>
              <a:gd name="connsiteY40" fmla="*/ 43545 h 1020146"/>
              <a:gd name="connsiteX41" fmla="*/ 1752264 w 1999144"/>
              <a:gd name="connsiteY41" fmla="*/ 38209 h 1020146"/>
              <a:gd name="connsiteX42" fmla="*/ 1227528 w 1999144"/>
              <a:gd name="connsiteY42" fmla="*/ 49151 h 1020146"/>
              <a:gd name="connsiteX43" fmla="*/ 1188347 w 1999144"/>
              <a:gd name="connsiteY43" fmla="*/ 42803 h 1020146"/>
              <a:gd name="connsiteX44" fmla="*/ 1060305 w 1999144"/>
              <a:gd name="connsiteY44" fmla="*/ 2129 h 1020146"/>
              <a:gd name="connsiteX45" fmla="*/ 927194 w 1999144"/>
              <a:gd name="connsiteY45" fmla="*/ 14093 h 1020146"/>
              <a:gd name="connsiteX46" fmla="*/ 677525 w 1999144"/>
              <a:gd name="connsiteY46" fmla="*/ 374680 h 1020146"/>
              <a:gd name="connsiteX47" fmla="*/ 668069 w 1999144"/>
              <a:gd name="connsiteY47" fmla="*/ 409403 h 1020146"/>
              <a:gd name="connsiteX48" fmla="*/ 440016 w 1999144"/>
              <a:gd name="connsiteY48" fmla="*/ 573349 h 1020146"/>
              <a:gd name="connsiteX49" fmla="*/ 33156 w 1999144"/>
              <a:gd name="connsiteY49" fmla="*/ 843890 h 1020146"/>
              <a:gd name="connsiteX50" fmla="*/ 7282 w 1999144"/>
              <a:gd name="connsiteY50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7771 w 1999144"/>
              <a:gd name="connsiteY38" fmla="*/ 78910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8944 w 1999144"/>
              <a:gd name="connsiteY38" fmla="*/ 76837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21462 w 1999144"/>
              <a:gd name="connsiteY38" fmla="*/ 64214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  <a:gd name="connsiteX0" fmla="*/ 1164435 w 1999144"/>
              <a:gd name="connsiteY0" fmla="*/ 170676 h 1020146"/>
              <a:gd name="connsiteX1" fmla="*/ 1221178 w 1999144"/>
              <a:gd name="connsiteY1" fmla="*/ 268692 h 1020146"/>
              <a:gd name="connsiteX2" fmla="*/ 1164435 w 1999144"/>
              <a:gd name="connsiteY2" fmla="*/ 170676 h 1020146"/>
              <a:gd name="connsiteX3" fmla="*/ 1093031 w 1999144"/>
              <a:gd name="connsiteY3" fmla="*/ 205533 h 1020146"/>
              <a:gd name="connsiteX4" fmla="*/ 1164098 w 1999144"/>
              <a:gd name="connsiteY4" fmla="*/ 312399 h 1020146"/>
              <a:gd name="connsiteX5" fmla="*/ 1101814 w 1999144"/>
              <a:gd name="connsiteY5" fmla="*/ 283420 h 1020146"/>
              <a:gd name="connsiteX6" fmla="*/ 1093031 w 1999144"/>
              <a:gd name="connsiteY6" fmla="*/ 205533 h 1020146"/>
              <a:gd name="connsiteX7" fmla="*/ 7282 w 1999144"/>
              <a:gd name="connsiteY7" fmla="*/ 871586 h 1020146"/>
              <a:gd name="connsiteX8" fmla="*/ 5392 w 1999144"/>
              <a:gd name="connsiteY8" fmla="*/ 977845 h 1020146"/>
              <a:gd name="connsiteX9" fmla="*/ 78686 w 1999144"/>
              <a:gd name="connsiteY9" fmla="*/ 1010945 h 1020146"/>
              <a:gd name="connsiteX10" fmla="*/ 81793 w 1999144"/>
              <a:gd name="connsiteY10" fmla="*/ 1012160 h 1020146"/>
              <a:gd name="connsiteX11" fmla="*/ 152586 w 1999144"/>
              <a:gd name="connsiteY11" fmla="*/ 1004662 h 1020146"/>
              <a:gd name="connsiteX12" fmla="*/ 421979 w 1999144"/>
              <a:gd name="connsiteY12" fmla="*/ 825315 h 1020146"/>
              <a:gd name="connsiteX13" fmla="*/ 466969 w 1999144"/>
              <a:gd name="connsiteY13" fmla="*/ 814843 h 1020146"/>
              <a:gd name="connsiteX14" fmla="*/ 472777 w 1999144"/>
              <a:gd name="connsiteY14" fmla="*/ 790188 h 1020146"/>
              <a:gd name="connsiteX15" fmla="*/ 502433 w 1999144"/>
              <a:gd name="connsiteY15" fmla="*/ 809913 h 1020146"/>
              <a:gd name="connsiteX16" fmla="*/ 531614 w 1999144"/>
              <a:gd name="connsiteY16" fmla="*/ 762019 h 1020146"/>
              <a:gd name="connsiteX17" fmla="*/ 570796 w 1999144"/>
              <a:gd name="connsiteY17" fmla="*/ 790863 h 1020146"/>
              <a:gd name="connsiteX18" fmla="*/ 576132 w 1999144"/>
              <a:gd name="connsiteY18" fmla="*/ 723243 h 1020146"/>
              <a:gd name="connsiteX19" fmla="*/ 616189 w 1999144"/>
              <a:gd name="connsiteY19" fmla="*/ 758370 h 1020146"/>
              <a:gd name="connsiteX20" fmla="*/ 799861 w 1999144"/>
              <a:gd name="connsiteY20" fmla="*/ 641981 h 1020146"/>
              <a:gd name="connsiteX21" fmla="*/ 847823 w 1999144"/>
              <a:gd name="connsiteY21" fmla="*/ 639886 h 1020146"/>
              <a:gd name="connsiteX22" fmla="*/ 1268260 w 1999144"/>
              <a:gd name="connsiteY22" fmla="*/ 582131 h 1020146"/>
              <a:gd name="connsiteX23" fmla="*/ 1360669 w 1999144"/>
              <a:gd name="connsiteY23" fmla="*/ 399608 h 1020146"/>
              <a:gd name="connsiteX24" fmla="*/ 1643213 w 1999144"/>
              <a:gd name="connsiteY24" fmla="*/ 428908 h 1020146"/>
              <a:gd name="connsiteX25" fmla="*/ 1993368 w 1999144"/>
              <a:gd name="connsiteY25" fmla="*/ 278410 h 1020146"/>
              <a:gd name="connsiteX26" fmla="*/ 1999144 w 1999144"/>
              <a:gd name="connsiteY26" fmla="*/ 238461 h 1020146"/>
              <a:gd name="connsiteX27" fmla="*/ 1975012 w 1999144"/>
              <a:gd name="connsiteY27" fmla="*/ 219344 h 1020146"/>
              <a:gd name="connsiteX28" fmla="*/ 1926221 w 1999144"/>
              <a:gd name="connsiteY28" fmla="*/ 221773 h 1020146"/>
              <a:gd name="connsiteX29" fmla="*/ 1929137 w 1999144"/>
              <a:gd name="connsiteY29" fmla="*/ 229099 h 1020146"/>
              <a:gd name="connsiteX30" fmla="*/ 1896584 w 1999144"/>
              <a:gd name="connsiteY30" fmla="*/ 292294 h 1020146"/>
              <a:gd name="connsiteX31" fmla="*/ 1642697 w 1999144"/>
              <a:gd name="connsiteY31" fmla="*/ 364482 h 1020146"/>
              <a:gd name="connsiteX32" fmla="*/ 1385597 w 1999144"/>
              <a:gd name="connsiteY32" fmla="*/ 338676 h 1020146"/>
              <a:gd name="connsiteX33" fmla="*/ 1365399 w 1999144"/>
              <a:gd name="connsiteY33" fmla="*/ 318412 h 1020146"/>
              <a:gd name="connsiteX34" fmla="*/ 1261369 w 1999144"/>
              <a:gd name="connsiteY34" fmla="*/ 97653 h 1020146"/>
              <a:gd name="connsiteX35" fmla="*/ 1512550 w 1999144"/>
              <a:gd name="connsiteY35" fmla="*/ 62756 h 1020146"/>
              <a:gd name="connsiteX36" fmla="*/ 1762464 w 1999144"/>
              <a:gd name="connsiteY36" fmla="*/ 100559 h 1020146"/>
              <a:gd name="connsiteX37" fmla="*/ 1767232 w 1999144"/>
              <a:gd name="connsiteY37" fmla="*/ 103116 h 1020146"/>
              <a:gd name="connsiteX38" fmla="*/ 1835972 w 1999144"/>
              <a:gd name="connsiteY38" fmla="*/ 72419 h 1020146"/>
              <a:gd name="connsiteX39" fmla="*/ 1771719 w 1999144"/>
              <a:gd name="connsiteY39" fmla="*/ 43545 h 1020146"/>
              <a:gd name="connsiteX40" fmla="*/ 1752264 w 1999144"/>
              <a:gd name="connsiteY40" fmla="*/ 38209 h 1020146"/>
              <a:gd name="connsiteX41" fmla="*/ 1227528 w 1999144"/>
              <a:gd name="connsiteY41" fmla="*/ 49151 h 1020146"/>
              <a:gd name="connsiteX42" fmla="*/ 1188347 w 1999144"/>
              <a:gd name="connsiteY42" fmla="*/ 42803 h 1020146"/>
              <a:gd name="connsiteX43" fmla="*/ 1060305 w 1999144"/>
              <a:gd name="connsiteY43" fmla="*/ 2129 h 1020146"/>
              <a:gd name="connsiteX44" fmla="*/ 927194 w 1999144"/>
              <a:gd name="connsiteY44" fmla="*/ 14093 h 1020146"/>
              <a:gd name="connsiteX45" fmla="*/ 677525 w 1999144"/>
              <a:gd name="connsiteY45" fmla="*/ 374680 h 1020146"/>
              <a:gd name="connsiteX46" fmla="*/ 668069 w 1999144"/>
              <a:gd name="connsiteY46" fmla="*/ 409403 h 1020146"/>
              <a:gd name="connsiteX47" fmla="*/ 440016 w 1999144"/>
              <a:gd name="connsiteY47" fmla="*/ 573349 h 1020146"/>
              <a:gd name="connsiteX48" fmla="*/ 33156 w 1999144"/>
              <a:gd name="connsiteY48" fmla="*/ 843890 h 1020146"/>
              <a:gd name="connsiteX49" fmla="*/ 7282 w 1999144"/>
              <a:gd name="connsiteY49" fmla="*/ 871586 h 102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999144" h="1020146">
                <a:moveTo>
                  <a:pt x="1164435" y="170676"/>
                </a:moveTo>
                <a:cubicBezTo>
                  <a:pt x="1216179" y="184322"/>
                  <a:pt x="1237186" y="221745"/>
                  <a:pt x="1221178" y="268692"/>
                </a:cubicBezTo>
                <a:cubicBezTo>
                  <a:pt x="1171663" y="241200"/>
                  <a:pt x="1154234" y="212084"/>
                  <a:pt x="1164435" y="170676"/>
                </a:cubicBezTo>
                <a:close/>
                <a:moveTo>
                  <a:pt x="1093031" y="205533"/>
                </a:moveTo>
                <a:lnTo>
                  <a:pt x="1164098" y="312399"/>
                </a:lnTo>
                <a:cubicBezTo>
                  <a:pt x="1138764" y="316789"/>
                  <a:pt x="1118162" y="304156"/>
                  <a:pt x="1101814" y="283420"/>
                </a:cubicBezTo>
                <a:cubicBezTo>
                  <a:pt x="1082021" y="258288"/>
                  <a:pt x="1081415" y="230796"/>
                  <a:pt x="1093031" y="205533"/>
                </a:cubicBezTo>
                <a:close/>
                <a:moveTo>
                  <a:pt x="7282" y="871586"/>
                </a:moveTo>
                <a:cubicBezTo>
                  <a:pt x="2826" y="907049"/>
                  <a:pt x="-5551" y="946231"/>
                  <a:pt x="5392" y="977845"/>
                </a:cubicBezTo>
                <a:cubicBezTo>
                  <a:pt x="11403" y="995273"/>
                  <a:pt x="53083" y="1000338"/>
                  <a:pt x="78686" y="1010945"/>
                </a:cubicBezTo>
                <a:cubicBezTo>
                  <a:pt x="79699" y="1011350"/>
                  <a:pt x="80779" y="1011620"/>
                  <a:pt x="81793" y="1012160"/>
                </a:cubicBezTo>
                <a:cubicBezTo>
                  <a:pt x="107125" y="1025401"/>
                  <a:pt x="128132" y="1021685"/>
                  <a:pt x="152586" y="1004662"/>
                </a:cubicBezTo>
                <a:cubicBezTo>
                  <a:pt x="241146" y="943123"/>
                  <a:pt x="331462" y="884015"/>
                  <a:pt x="421979" y="825315"/>
                </a:cubicBezTo>
                <a:cubicBezTo>
                  <a:pt x="433194" y="818018"/>
                  <a:pt x="449540" y="818627"/>
                  <a:pt x="466969" y="814843"/>
                </a:cubicBezTo>
                <a:lnTo>
                  <a:pt x="472777" y="790188"/>
                </a:lnTo>
                <a:lnTo>
                  <a:pt x="502433" y="809913"/>
                </a:lnTo>
                <a:lnTo>
                  <a:pt x="531614" y="762019"/>
                </a:lnTo>
                <a:lnTo>
                  <a:pt x="570796" y="790863"/>
                </a:lnTo>
                <a:cubicBezTo>
                  <a:pt x="572754" y="766206"/>
                  <a:pt x="574309" y="746751"/>
                  <a:pt x="576132" y="723243"/>
                </a:cubicBezTo>
                <a:lnTo>
                  <a:pt x="616189" y="758370"/>
                </a:lnTo>
                <a:lnTo>
                  <a:pt x="799861" y="641981"/>
                </a:lnTo>
                <a:cubicBezTo>
                  <a:pt x="816816" y="630971"/>
                  <a:pt x="828976" y="628876"/>
                  <a:pt x="847823" y="639886"/>
                </a:cubicBezTo>
                <a:cubicBezTo>
                  <a:pt x="987586" y="721622"/>
                  <a:pt x="1154909" y="697845"/>
                  <a:pt x="1268260" y="582131"/>
                </a:cubicBezTo>
                <a:cubicBezTo>
                  <a:pt x="1319329" y="529982"/>
                  <a:pt x="1349119" y="467089"/>
                  <a:pt x="1360669" y="399608"/>
                </a:cubicBezTo>
                <a:lnTo>
                  <a:pt x="1643213" y="428908"/>
                </a:lnTo>
                <a:cubicBezTo>
                  <a:pt x="1770152" y="434887"/>
                  <a:pt x="1952017" y="393263"/>
                  <a:pt x="1993368" y="278410"/>
                </a:cubicBezTo>
                <a:lnTo>
                  <a:pt x="1999144" y="238461"/>
                </a:lnTo>
                <a:lnTo>
                  <a:pt x="1975012" y="219344"/>
                </a:lnTo>
                <a:cubicBezTo>
                  <a:pt x="1955384" y="216427"/>
                  <a:pt x="1939630" y="221173"/>
                  <a:pt x="1926221" y="221773"/>
                </a:cubicBezTo>
                <a:lnTo>
                  <a:pt x="1929137" y="229099"/>
                </a:lnTo>
                <a:cubicBezTo>
                  <a:pt x="1926930" y="245708"/>
                  <a:pt x="1916513" y="265854"/>
                  <a:pt x="1896584" y="292294"/>
                </a:cubicBezTo>
                <a:cubicBezTo>
                  <a:pt x="1842930" y="363484"/>
                  <a:pt x="1727533" y="375234"/>
                  <a:pt x="1642697" y="364482"/>
                </a:cubicBezTo>
                <a:cubicBezTo>
                  <a:pt x="1552750" y="353082"/>
                  <a:pt x="1471116" y="348539"/>
                  <a:pt x="1385597" y="338676"/>
                </a:cubicBezTo>
                <a:cubicBezTo>
                  <a:pt x="1377897" y="337788"/>
                  <a:pt x="1366277" y="326111"/>
                  <a:pt x="1365399" y="318412"/>
                </a:cubicBezTo>
                <a:cubicBezTo>
                  <a:pt x="1356144" y="235255"/>
                  <a:pt x="1323381" y="163381"/>
                  <a:pt x="1261369" y="97653"/>
                </a:cubicBezTo>
                <a:cubicBezTo>
                  <a:pt x="1346146" y="71681"/>
                  <a:pt x="1429454" y="61159"/>
                  <a:pt x="1512550" y="62756"/>
                </a:cubicBezTo>
                <a:cubicBezTo>
                  <a:pt x="1595647" y="64350"/>
                  <a:pt x="1678533" y="78063"/>
                  <a:pt x="1762464" y="100559"/>
                </a:cubicBezTo>
                <a:lnTo>
                  <a:pt x="1767232" y="103116"/>
                </a:lnTo>
                <a:lnTo>
                  <a:pt x="1835972" y="72419"/>
                </a:lnTo>
                <a:cubicBezTo>
                  <a:pt x="1831245" y="72217"/>
                  <a:pt x="1785670" y="49247"/>
                  <a:pt x="1771719" y="43545"/>
                </a:cubicBezTo>
                <a:cubicBezTo>
                  <a:pt x="1757768" y="37843"/>
                  <a:pt x="1758817" y="39830"/>
                  <a:pt x="1752264" y="38209"/>
                </a:cubicBezTo>
                <a:cubicBezTo>
                  <a:pt x="1576429" y="-4619"/>
                  <a:pt x="1401471" y="-12185"/>
                  <a:pt x="1227528" y="49151"/>
                </a:cubicBezTo>
                <a:cubicBezTo>
                  <a:pt x="1216448" y="53069"/>
                  <a:pt x="1199628" y="48747"/>
                  <a:pt x="1188347" y="42803"/>
                </a:cubicBezTo>
                <a:cubicBezTo>
                  <a:pt x="1146567" y="20915"/>
                  <a:pt x="1103858" y="7136"/>
                  <a:pt x="1060305" y="2129"/>
                </a:cubicBezTo>
                <a:cubicBezTo>
                  <a:pt x="1016751" y="-2878"/>
                  <a:pt x="972352" y="887"/>
                  <a:pt x="927194" y="14093"/>
                </a:cubicBezTo>
                <a:cubicBezTo>
                  <a:pt x="765207" y="61514"/>
                  <a:pt x="668813" y="202695"/>
                  <a:pt x="677525" y="374680"/>
                </a:cubicBezTo>
                <a:cubicBezTo>
                  <a:pt x="678065" y="386367"/>
                  <a:pt x="675770" y="403727"/>
                  <a:pt x="668069" y="409403"/>
                </a:cubicBezTo>
                <a:cubicBezTo>
                  <a:pt x="592816" y="465131"/>
                  <a:pt x="514794" y="516403"/>
                  <a:pt x="440016" y="573349"/>
                </a:cubicBezTo>
                <a:cubicBezTo>
                  <a:pt x="310724" y="671771"/>
                  <a:pt x="169204" y="754182"/>
                  <a:pt x="33156" y="843890"/>
                </a:cubicBezTo>
                <a:cubicBezTo>
                  <a:pt x="22616" y="850849"/>
                  <a:pt x="8566" y="861318"/>
                  <a:pt x="7282" y="87158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14104" y="4548543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76">
            <a:extLst>
              <a:ext uri="{FF2B5EF4-FFF2-40B4-BE49-F238E27FC236}">
                <a16:creationId xmlns:a16="http://schemas.microsoft.com/office/drawing/2014/main" id="{7A3B4DA2-1F48-4E5F-9C43-3E87CF42F46F}"/>
              </a:ext>
            </a:extLst>
          </p:cNvPr>
          <p:cNvGrpSpPr/>
          <p:nvPr/>
        </p:nvGrpSpPr>
        <p:grpSpPr>
          <a:xfrm>
            <a:off x="1560735" y="1878295"/>
            <a:ext cx="4160796" cy="657567"/>
            <a:chOff x="2551705" y="4319146"/>
            <a:chExt cx="3683695" cy="6575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BF80DE-B4EB-4BB7-8331-A6F289492D12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FEFBE-BAE0-43D7-8AFD-2A334941D49D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9">
            <a:extLst>
              <a:ext uri="{FF2B5EF4-FFF2-40B4-BE49-F238E27FC236}">
                <a16:creationId xmlns:a16="http://schemas.microsoft.com/office/drawing/2014/main" id="{EF95A544-A105-4354-BA7A-AEF3CEE6A0C9}"/>
              </a:ext>
            </a:extLst>
          </p:cNvPr>
          <p:cNvGrpSpPr/>
          <p:nvPr/>
        </p:nvGrpSpPr>
        <p:grpSpPr>
          <a:xfrm>
            <a:off x="6764562" y="1873768"/>
            <a:ext cx="4160796" cy="666620"/>
            <a:chOff x="2551705" y="4296700"/>
            <a:chExt cx="3552136" cy="6666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1CD314-5672-4181-B056-EF8A1CE3B890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EC74E27-8C02-4245-A2C1-75A148162C00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2">
            <a:extLst>
              <a:ext uri="{FF2B5EF4-FFF2-40B4-BE49-F238E27FC236}">
                <a16:creationId xmlns:a16="http://schemas.microsoft.com/office/drawing/2014/main" id="{958B625E-486B-436B-9F45-3E7353BE85AC}"/>
              </a:ext>
            </a:extLst>
          </p:cNvPr>
          <p:cNvGrpSpPr/>
          <p:nvPr/>
        </p:nvGrpSpPr>
        <p:grpSpPr>
          <a:xfrm>
            <a:off x="1560734" y="2843152"/>
            <a:ext cx="4160800" cy="675673"/>
            <a:chOff x="2551704" y="4319146"/>
            <a:chExt cx="2894333" cy="6756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7BBA53D-9537-4EA7-9490-039A81A09524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33D68F-CE75-4ECB-A778-0B250C1FB8CB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85">
            <a:extLst>
              <a:ext uri="{FF2B5EF4-FFF2-40B4-BE49-F238E27FC236}">
                <a16:creationId xmlns:a16="http://schemas.microsoft.com/office/drawing/2014/main" id="{2DFEC4CC-D419-4F36-960A-01B0AD3BD3B8}"/>
              </a:ext>
            </a:extLst>
          </p:cNvPr>
          <p:cNvGrpSpPr/>
          <p:nvPr/>
        </p:nvGrpSpPr>
        <p:grpSpPr>
          <a:xfrm>
            <a:off x="6764562" y="2843152"/>
            <a:ext cx="4148667" cy="675673"/>
            <a:chOff x="2729835" y="4319146"/>
            <a:chExt cx="2208570" cy="6756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4B68D8-488B-48A9-A4E1-600EF938C85B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Easy to change colors, photos. 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09DFE83-44C9-4DFF-BE21-37BFE223FDCC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88">
            <a:extLst>
              <a:ext uri="{FF2B5EF4-FFF2-40B4-BE49-F238E27FC236}">
                <a16:creationId xmlns:a16="http://schemas.microsoft.com/office/drawing/2014/main" id="{F01D181F-BE2F-44C6-AD73-DA26727EF4FA}"/>
              </a:ext>
            </a:extLst>
          </p:cNvPr>
          <p:cNvGrpSpPr/>
          <p:nvPr/>
        </p:nvGrpSpPr>
        <p:grpSpPr>
          <a:xfrm>
            <a:off x="929397" y="555131"/>
            <a:ext cx="7280001" cy="1031966"/>
            <a:chOff x="2551704" y="4283314"/>
            <a:chExt cx="2357002" cy="10319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20D5966-83A6-4676-92C8-CFE0A6806DA0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94BD0E-EA77-4455-9E44-9D62BEACB537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1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Rectangle 91">
            <a:extLst>
              <a:ext uri="{FF2B5EF4-FFF2-40B4-BE49-F238E27FC236}">
                <a16:creationId xmlns:a16="http://schemas.microsoft.com/office/drawing/2014/main" id="{A8026C57-19B2-4217-ADFD-E0F5DB40A19A}"/>
              </a:ext>
            </a:extLst>
          </p:cNvPr>
          <p:cNvSpPr/>
          <p:nvPr/>
        </p:nvSpPr>
        <p:spPr>
          <a:xfrm>
            <a:off x="974530" y="1937078"/>
            <a:ext cx="540000" cy="540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8" name="Rectangle 92">
            <a:extLst>
              <a:ext uri="{FF2B5EF4-FFF2-40B4-BE49-F238E27FC236}">
                <a16:creationId xmlns:a16="http://schemas.microsoft.com/office/drawing/2014/main" id="{1F2207BF-B6DE-4EA3-AED4-0428A962E786}"/>
              </a:ext>
            </a:extLst>
          </p:cNvPr>
          <p:cNvSpPr/>
          <p:nvPr/>
        </p:nvSpPr>
        <p:spPr>
          <a:xfrm>
            <a:off x="6108035" y="1937078"/>
            <a:ext cx="540000" cy="540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9" name="Rectangle 93">
            <a:extLst>
              <a:ext uri="{FF2B5EF4-FFF2-40B4-BE49-F238E27FC236}">
                <a16:creationId xmlns:a16="http://schemas.microsoft.com/office/drawing/2014/main" id="{2BE80051-BDF9-41A6-9179-97BE9236938B}"/>
              </a:ext>
            </a:extLst>
          </p:cNvPr>
          <p:cNvSpPr/>
          <p:nvPr/>
        </p:nvSpPr>
        <p:spPr>
          <a:xfrm>
            <a:off x="974530" y="2910988"/>
            <a:ext cx="540000" cy="540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0" name="Rectangle 94">
            <a:extLst>
              <a:ext uri="{FF2B5EF4-FFF2-40B4-BE49-F238E27FC236}">
                <a16:creationId xmlns:a16="http://schemas.microsoft.com/office/drawing/2014/main" id="{6CC0F6D4-2845-4BBF-A4A0-1ADC75F2A72A}"/>
              </a:ext>
            </a:extLst>
          </p:cNvPr>
          <p:cNvSpPr/>
          <p:nvPr/>
        </p:nvSpPr>
        <p:spPr>
          <a:xfrm>
            <a:off x="6108035" y="2910988"/>
            <a:ext cx="540000" cy="540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4300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175D5-262B-4E15-86BF-0A64D845960F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37F60-B616-4042-A7A6-16C178CDA463}"/>
              </a:ext>
            </a:extLst>
          </p:cNvPr>
          <p:cNvSpPr txBox="1"/>
          <p:nvPr/>
        </p:nvSpPr>
        <p:spPr>
          <a:xfrm>
            <a:off x="554362" y="380142"/>
            <a:ext cx="312364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DB6D18-1E0D-4BFA-9977-85BD7BD7C242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239E5-60EC-4852-83D9-B495DC59EECB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B610700-0AE8-4209-8EA0-5F70F18B7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E5ABC612-2422-4B30-B426-071C742F43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664BECDF-9F21-4573-A2E9-6E5ED8CD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36535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369C2EA6-AFD3-427A-AA17-E3AD4000A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662093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7CF11743-0146-413A-80DE-35273CCE0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944375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00EE523E-B939-490C-BA72-E68030B07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79724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" name="그룹 22">
            <a:extLst>
              <a:ext uri="{FF2B5EF4-FFF2-40B4-BE49-F238E27FC236}">
                <a16:creationId xmlns:a16="http://schemas.microsoft.com/office/drawing/2014/main" id="{4A539526-F06D-48A5-8AE3-34D5A6280B5F}"/>
              </a:ext>
            </a:extLst>
          </p:cNvPr>
          <p:cNvGrpSpPr/>
          <p:nvPr/>
        </p:nvGrpSpPr>
        <p:grpSpPr>
          <a:xfrm>
            <a:off x="1147301" y="5260306"/>
            <a:ext cx="9884927" cy="523220"/>
            <a:chOff x="1147301" y="5260306"/>
            <a:chExt cx="9884927" cy="523220"/>
          </a:xfrm>
        </p:grpSpPr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4280C90D-FF2E-4DA6-8F6B-2E682801DAD3}"/>
                </a:ext>
              </a:extLst>
            </p:cNvPr>
            <p:cNvGrpSpPr/>
            <p:nvPr/>
          </p:nvGrpSpPr>
          <p:grpSpPr>
            <a:xfrm>
              <a:off x="3842277" y="5260306"/>
              <a:ext cx="1800000" cy="523220"/>
              <a:chOff x="2627784" y="3498272"/>
              <a:chExt cx="1986980" cy="523220"/>
            </a:xfrm>
            <a:solidFill>
              <a:srgbClr val="07A398"/>
            </a:solidFill>
          </p:grpSpPr>
          <p:sp>
            <p:nvSpPr>
              <p:cNvPr id="5" name="Rounded Rectangle 9">
                <a:extLst>
                  <a:ext uri="{FF2B5EF4-FFF2-40B4-BE49-F238E27FC236}">
                    <a16:creationId xmlns:a16="http://schemas.microsoft.com/office/drawing/2014/main" id="{7252835D-3164-4287-B54F-07E664D83E28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0F40B-B695-4D7E-9B8E-4CBCB425ED25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6B61BB6A-2C15-41F5-8310-6CB05BB98E6A}"/>
                </a:ext>
              </a:extLst>
            </p:cNvPr>
            <p:cNvGrpSpPr/>
            <p:nvPr/>
          </p:nvGrpSpPr>
          <p:grpSpPr>
            <a:xfrm>
              <a:off x="6537253" y="5260306"/>
              <a:ext cx="1800000" cy="523220"/>
              <a:chOff x="2627784" y="3498272"/>
              <a:chExt cx="1986980" cy="523220"/>
            </a:xfrm>
          </p:grpSpPr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B62654E6-04CD-477B-847E-6545EB7ADE2A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A6D3F6-AECA-4D35-94BA-996885D99867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6">
              <a:extLst>
                <a:ext uri="{FF2B5EF4-FFF2-40B4-BE49-F238E27FC236}">
                  <a16:creationId xmlns:a16="http://schemas.microsoft.com/office/drawing/2014/main" id="{48C2575B-7BA1-407C-8CAE-F2C48DB70297}"/>
                </a:ext>
              </a:extLst>
            </p:cNvPr>
            <p:cNvGrpSpPr/>
            <p:nvPr/>
          </p:nvGrpSpPr>
          <p:grpSpPr>
            <a:xfrm>
              <a:off x="1147301" y="5341896"/>
              <a:ext cx="1800000" cy="360040"/>
              <a:chOff x="2627784" y="3579862"/>
              <a:chExt cx="1752173" cy="360040"/>
            </a:xfrm>
            <a:solidFill>
              <a:srgbClr val="0680C3"/>
            </a:solidFill>
          </p:grpSpPr>
          <p:sp>
            <p:nvSpPr>
              <p:cNvPr id="13" name="Rounded Rectangle 17">
                <a:extLst>
                  <a:ext uri="{FF2B5EF4-FFF2-40B4-BE49-F238E27FC236}">
                    <a16:creationId xmlns:a16="http://schemas.microsoft.com/office/drawing/2014/main" id="{D1F770F7-5668-484D-A2F3-A62BF2F4F971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752173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582060-3F84-4BCE-8A29-63BD45631F28}"/>
                  </a:ext>
                </a:extLst>
              </p:cNvPr>
              <p:cNvSpPr txBox="1"/>
              <p:nvPr/>
            </p:nvSpPr>
            <p:spPr>
              <a:xfrm>
                <a:off x="2925653" y="3605994"/>
                <a:ext cx="115643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23">
              <a:extLst>
                <a:ext uri="{FF2B5EF4-FFF2-40B4-BE49-F238E27FC236}">
                  <a16:creationId xmlns:a16="http://schemas.microsoft.com/office/drawing/2014/main" id="{7E52CB55-73C3-4B34-845E-5414C4A02F27}"/>
                </a:ext>
              </a:extLst>
            </p:cNvPr>
            <p:cNvGrpSpPr/>
            <p:nvPr/>
          </p:nvGrpSpPr>
          <p:grpSpPr>
            <a:xfrm>
              <a:off x="9232228" y="5260306"/>
              <a:ext cx="1800000" cy="523220"/>
              <a:chOff x="2627784" y="3498272"/>
              <a:chExt cx="1986980" cy="523220"/>
            </a:xfrm>
            <a:solidFill>
              <a:srgbClr val="FBA200"/>
            </a:solidFill>
          </p:grpSpPr>
          <p:sp>
            <p:nvSpPr>
              <p:cNvPr id="17" name="Rounded Rectangle 24">
                <a:extLst>
                  <a:ext uri="{FF2B5EF4-FFF2-40B4-BE49-F238E27FC236}">
                    <a16:creationId xmlns:a16="http://schemas.microsoft.com/office/drawing/2014/main" id="{F4BFFCE9-3FEF-4325-B784-ED529ECEDE40}"/>
                  </a:ext>
                </a:extLst>
              </p:cNvPr>
              <p:cNvSpPr/>
              <p:nvPr/>
            </p:nvSpPr>
            <p:spPr>
              <a:xfrm>
                <a:off x="2627784" y="3579862"/>
                <a:ext cx="1986980" cy="36004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0C1140F-88D5-4629-86B4-6718751A18EE}"/>
                  </a:ext>
                </a:extLst>
              </p:cNvPr>
              <p:cNvSpPr txBox="1"/>
              <p:nvPr/>
            </p:nvSpPr>
            <p:spPr>
              <a:xfrm>
                <a:off x="2965571" y="3498272"/>
                <a:ext cx="1311407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42913A58-9741-452E-9C3E-A693CD84D53D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F206BC3-C5DF-4450-82CF-2FC33E31B7DF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E16FC448-3479-456C-96DA-353CB655ECBB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FD73E6C9-7D3C-46B7-97B8-ADDE15A9F0AE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A3F2BA30-1A5E-4725-ABCA-A715328CEB30}"/>
              </a:ext>
            </a:extLst>
          </p:cNvPr>
          <p:cNvGrpSpPr/>
          <p:nvPr/>
        </p:nvGrpSpPr>
        <p:grpSpPr>
          <a:xfrm>
            <a:off x="4213030" y="2089514"/>
            <a:ext cx="3765942" cy="3743763"/>
            <a:chOff x="2670753" y="2114334"/>
            <a:chExt cx="3765942" cy="3743763"/>
          </a:xfrm>
        </p:grpSpPr>
        <p:sp>
          <p:nvSpPr>
            <p:cNvPr id="4" name="Block Arc 2">
              <a:extLst>
                <a:ext uri="{FF2B5EF4-FFF2-40B4-BE49-F238E27FC236}">
                  <a16:creationId xmlns:a16="http://schemas.microsoft.com/office/drawing/2014/main" id="{63A5E221-8E89-436B-B0EB-74317AF2A3B9}"/>
                </a:ext>
              </a:extLst>
            </p:cNvPr>
            <p:cNvSpPr/>
            <p:nvPr/>
          </p:nvSpPr>
          <p:spPr>
            <a:xfrm>
              <a:off x="2680279" y="2119944"/>
              <a:ext cx="3619171" cy="3619170"/>
            </a:xfrm>
            <a:prstGeom prst="blockArc">
              <a:avLst>
                <a:gd name="adj1" fmla="val 11665054"/>
                <a:gd name="adj2" fmla="val 16188267"/>
                <a:gd name="adj3" fmla="val 29857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Block Arc 3">
              <a:extLst>
                <a:ext uri="{FF2B5EF4-FFF2-40B4-BE49-F238E27FC236}">
                  <a16:creationId xmlns:a16="http://schemas.microsoft.com/office/drawing/2014/main" id="{606EA21A-EE2F-4333-97C2-788302C2B263}"/>
                </a:ext>
              </a:extLst>
            </p:cNvPr>
            <p:cNvSpPr/>
            <p:nvPr/>
          </p:nvSpPr>
          <p:spPr>
            <a:xfrm rot="4500000">
              <a:off x="2784252" y="2114333"/>
              <a:ext cx="3619170" cy="3619171"/>
            </a:xfrm>
            <a:prstGeom prst="blockArc">
              <a:avLst>
                <a:gd name="adj1" fmla="val 11684609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Block Arc 4">
              <a:extLst>
                <a:ext uri="{FF2B5EF4-FFF2-40B4-BE49-F238E27FC236}">
                  <a16:creationId xmlns:a16="http://schemas.microsoft.com/office/drawing/2014/main" id="{9BF08921-6627-468D-BE95-7F8C5147A0AA}"/>
                </a:ext>
              </a:extLst>
            </p:cNvPr>
            <p:cNvSpPr/>
            <p:nvPr/>
          </p:nvSpPr>
          <p:spPr>
            <a:xfrm rot="9180000">
              <a:off x="2817524" y="2209409"/>
              <a:ext cx="3619171" cy="3619170"/>
            </a:xfrm>
            <a:prstGeom prst="blockArc">
              <a:avLst>
                <a:gd name="adj1" fmla="val 11508045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Block Arc 5">
              <a:extLst>
                <a:ext uri="{FF2B5EF4-FFF2-40B4-BE49-F238E27FC236}">
                  <a16:creationId xmlns:a16="http://schemas.microsoft.com/office/drawing/2014/main" id="{365A247D-9A42-4992-8860-A1AAE779B992}"/>
                </a:ext>
              </a:extLst>
            </p:cNvPr>
            <p:cNvSpPr/>
            <p:nvPr/>
          </p:nvSpPr>
          <p:spPr>
            <a:xfrm rot="17100000">
              <a:off x="2670754" y="2238926"/>
              <a:ext cx="3619170" cy="3619171"/>
            </a:xfrm>
            <a:prstGeom prst="blockArc">
              <a:avLst>
                <a:gd name="adj1" fmla="val 11665054"/>
                <a:gd name="adj2" fmla="val 16173964"/>
                <a:gd name="adj3" fmla="val 29814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" name="Teardrop 6">
            <a:extLst>
              <a:ext uri="{FF2B5EF4-FFF2-40B4-BE49-F238E27FC236}">
                <a16:creationId xmlns:a16="http://schemas.microsoft.com/office/drawing/2014/main" id="{56AD7ECD-1740-4CB9-BAF3-460845CF80C4}"/>
              </a:ext>
            </a:extLst>
          </p:cNvPr>
          <p:cNvSpPr/>
          <p:nvPr/>
        </p:nvSpPr>
        <p:spPr>
          <a:xfrm rot="8100000">
            <a:off x="5484340" y="3395848"/>
            <a:ext cx="1195410" cy="1195410"/>
          </a:xfrm>
          <a:prstGeom prst="teardrop">
            <a:avLst>
              <a:gd name="adj" fmla="val 182889"/>
            </a:avLst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E6FD015F-AE12-4AAC-AA19-F494BBF141EE}"/>
              </a:ext>
            </a:extLst>
          </p:cNvPr>
          <p:cNvSpPr/>
          <p:nvPr/>
        </p:nvSpPr>
        <p:spPr>
          <a:xfrm>
            <a:off x="5830169" y="3641288"/>
            <a:ext cx="537236" cy="6402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5D7A480-4D68-4D8B-934F-6E94F2EBE5A7}"/>
              </a:ext>
            </a:extLst>
          </p:cNvPr>
          <p:cNvGrpSpPr/>
          <p:nvPr/>
        </p:nvGrpSpPr>
        <p:grpSpPr>
          <a:xfrm>
            <a:off x="9131568" y="1768905"/>
            <a:ext cx="2194813" cy="1107996"/>
            <a:chOff x="3017860" y="4283314"/>
            <a:chExt cx="1624783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ABC78C-7FD6-4265-94F4-E3538E8BBAFA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F9C2FD-28FD-40B7-8767-22F0FAA0C732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6588E638-7B4E-4D6D-A9A6-EBEE59C6363D}"/>
              </a:ext>
            </a:extLst>
          </p:cNvPr>
          <p:cNvGrpSpPr/>
          <p:nvPr/>
        </p:nvGrpSpPr>
        <p:grpSpPr>
          <a:xfrm>
            <a:off x="9131568" y="4964733"/>
            <a:ext cx="2194813" cy="1107996"/>
            <a:chOff x="3017860" y="4283314"/>
            <a:chExt cx="162478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F92CF-E6C0-4D65-B92F-F315756638BC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30D83C-FAFC-4821-A4CB-21CF06E3F50D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8">
            <a:extLst>
              <a:ext uri="{FF2B5EF4-FFF2-40B4-BE49-F238E27FC236}">
                <a16:creationId xmlns:a16="http://schemas.microsoft.com/office/drawing/2014/main" id="{02518B22-4D28-45E0-BD16-DC3AC27F7033}"/>
              </a:ext>
            </a:extLst>
          </p:cNvPr>
          <p:cNvGrpSpPr/>
          <p:nvPr/>
        </p:nvGrpSpPr>
        <p:grpSpPr>
          <a:xfrm>
            <a:off x="879966" y="1768905"/>
            <a:ext cx="2194813" cy="1107996"/>
            <a:chOff x="3017860" y="4283314"/>
            <a:chExt cx="162478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4D226-0CDD-4BC6-8892-3E590E848A69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4E3E4-ABE9-4F3F-8195-49AA092215AA}"/>
                </a:ext>
              </a:extLst>
            </p:cNvPr>
            <p:cNvSpPr txBox="1"/>
            <p:nvPr/>
          </p:nvSpPr>
          <p:spPr>
            <a:xfrm>
              <a:off x="3017860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AE37263A-A2BB-4F6A-B375-C79ADD4F8DD3}"/>
              </a:ext>
            </a:extLst>
          </p:cNvPr>
          <p:cNvGrpSpPr/>
          <p:nvPr/>
        </p:nvGrpSpPr>
        <p:grpSpPr>
          <a:xfrm>
            <a:off x="879968" y="4964733"/>
            <a:ext cx="2194811" cy="1107996"/>
            <a:chOff x="3017861" y="4283314"/>
            <a:chExt cx="1624782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104760-CC34-4292-B26C-50C210C31CCB}"/>
                </a:ext>
              </a:extLst>
            </p:cNvPr>
            <p:cNvSpPr txBox="1"/>
            <p:nvPr/>
          </p:nvSpPr>
          <p:spPr>
            <a:xfrm>
              <a:off x="3021856" y="4560313"/>
              <a:ext cx="16207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78F17-032B-49F1-971D-704CE63E7A4B}"/>
                </a:ext>
              </a:extLst>
            </p:cNvPr>
            <p:cNvSpPr txBox="1"/>
            <p:nvPr/>
          </p:nvSpPr>
          <p:spPr>
            <a:xfrm>
              <a:off x="3017861" y="4283314"/>
              <a:ext cx="16070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4F0C9F3-0A32-45E6-8CC4-EB6D4C273179}"/>
              </a:ext>
            </a:extLst>
          </p:cNvPr>
          <p:cNvSpPr txBox="1"/>
          <p:nvPr/>
        </p:nvSpPr>
        <p:spPr>
          <a:xfrm>
            <a:off x="8004814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003941-69A3-4D06-A1CF-3FFEB5973C55}"/>
              </a:ext>
            </a:extLst>
          </p:cNvPr>
          <p:cNvSpPr txBox="1"/>
          <p:nvPr/>
        </p:nvSpPr>
        <p:spPr>
          <a:xfrm>
            <a:off x="8004814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986DC1-E9A5-424D-ADA3-42DCEA9D1E5F}"/>
              </a:ext>
            </a:extLst>
          </p:cNvPr>
          <p:cNvSpPr txBox="1"/>
          <p:nvPr/>
        </p:nvSpPr>
        <p:spPr>
          <a:xfrm>
            <a:off x="3163961" y="1768906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9BD465-E6AA-48FD-9901-E912F4C65E17}"/>
              </a:ext>
            </a:extLst>
          </p:cNvPr>
          <p:cNvSpPr txBox="1"/>
          <p:nvPr/>
        </p:nvSpPr>
        <p:spPr>
          <a:xfrm>
            <a:off x="3163961" y="4964734"/>
            <a:ext cx="102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52%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76E65313-12B7-48AD-96BF-88752D2B784E}"/>
              </a:ext>
            </a:extLst>
          </p:cNvPr>
          <p:cNvSpPr/>
          <p:nvPr/>
        </p:nvSpPr>
        <p:spPr>
          <a:xfrm>
            <a:off x="7141726" y="4203095"/>
            <a:ext cx="362252" cy="47940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A13D8912-A319-4853-B1C7-4A8FB1EF57B4}"/>
              </a:ext>
            </a:extLst>
          </p:cNvPr>
          <p:cNvSpPr/>
          <p:nvPr/>
        </p:nvSpPr>
        <p:spPr>
          <a:xfrm>
            <a:off x="6672754" y="2669920"/>
            <a:ext cx="493148" cy="5013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F761F9-E99D-42F9-A89C-41F76BC46421}"/>
              </a:ext>
            </a:extLst>
          </p:cNvPr>
          <p:cNvSpPr/>
          <p:nvPr/>
        </p:nvSpPr>
        <p:spPr>
          <a:xfrm>
            <a:off x="4650881" y="4253175"/>
            <a:ext cx="493715" cy="3792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13FC553D-8563-4A14-97CB-52B0345F7568}"/>
              </a:ext>
            </a:extLst>
          </p:cNvPr>
          <p:cNvSpPr/>
          <p:nvPr/>
        </p:nvSpPr>
        <p:spPr>
          <a:xfrm>
            <a:off x="5025521" y="2690423"/>
            <a:ext cx="501953" cy="4331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34E6E4CC-544A-4A71-9437-149842CD1283}"/>
              </a:ext>
            </a:extLst>
          </p:cNvPr>
          <p:cNvSpPr/>
          <p:nvPr/>
        </p:nvSpPr>
        <p:spPr>
          <a:xfrm>
            <a:off x="7026424" y="3622179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6861A1C9-1285-429F-99E3-44EEFFF0343D}"/>
              </a:ext>
            </a:extLst>
          </p:cNvPr>
          <p:cNvSpPr/>
          <p:nvPr/>
        </p:nvSpPr>
        <p:spPr>
          <a:xfrm>
            <a:off x="7026424" y="4999800"/>
            <a:ext cx="4478237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4E820C-1E83-4B08-8D3E-C1EA34844593}"/>
              </a:ext>
            </a:extLst>
          </p:cNvPr>
          <p:cNvSpPr txBox="1"/>
          <p:nvPr/>
        </p:nvSpPr>
        <p:spPr>
          <a:xfrm>
            <a:off x="8711544" y="362600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A7211-10ED-4F22-ACCD-6B8AAC504B7A}"/>
              </a:ext>
            </a:extLst>
          </p:cNvPr>
          <p:cNvSpPr txBox="1"/>
          <p:nvPr/>
        </p:nvSpPr>
        <p:spPr>
          <a:xfrm>
            <a:off x="8711544" y="498491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2DA0-431D-4EAE-9629-25EE2D672D58}"/>
              </a:ext>
            </a:extLst>
          </p:cNvPr>
          <p:cNvSpPr txBox="1"/>
          <p:nvPr/>
        </p:nvSpPr>
        <p:spPr>
          <a:xfrm>
            <a:off x="7154143" y="4237237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70174-2626-4A26-9EA3-DD51BDA68042}"/>
              </a:ext>
            </a:extLst>
          </p:cNvPr>
          <p:cNvSpPr txBox="1"/>
          <p:nvPr/>
        </p:nvSpPr>
        <p:spPr>
          <a:xfrm>
            <a:off x="7154143" y="5659521"/>
            <a:ext cx="422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7803B-0AE8-4A5B-948D-EF1CE5728FD9}"/>
              </a:ext>
            </a:extLst>
          </p:cNvPr>
          <p:cNvSpPr txBox="1"/>
          <p:nvPr/>
        </p:nvSpPr>
        <p:spPr>
          <a:xfrm>
            <a:off x="7026424" y="1522964"/>
            <a:ext cx="447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73208-1638-4080-804D-4E42764E5C9F}"/>
              </a:ext>
            </a:extLst>
          </p:cNvPr>
          <p:cNvSpPr txBox="1"/>
          <p:nvPr/>
        </p:nvSpPr>
        <p:spPr>
          <a:xfrm>
            <a:off x="7026424" y="2429095"/>
            <a:ext cx="4478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그룹 42">
            <a:extLst>
              <a:ext uri="{FF2B5EF4-FFF2-40B4-BE49-F238E27FC236}">
                <a16:creationId xmlns:a16="http://schemas.microsoft.com/office/drawing/2014/main" id="{85535016-8AF8-4DD6-B583-AC35DD6112D4}"/>
              </a:ext>
            </a:extLst>
          </p:cNvPr>
          <p:cNvGrpSpPr/>
          <p:nvPr/>
        </p:nvGrpSpPr>
        <p:grpSpPr>
          <a:xfrm>
            <a:off x="519558" y="1935352"/>
            <a:ext cx="4230407" cy="944910"/>
            <a:chOff x="2279575" y="5092585"/>
            <a:chExt cx="4230407" cy="94490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FD3653-F0F2-43CF-8AF3-E4A640047854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5AB782-B0A3-4103-92A2-34D267E6C36F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41">
            <a:extLst>
              <a:ext uri="{FF2B5EF4-FFF2-40B4-BE49-F238E27FC236}">
                <a16:creationId xmlns:a16="http://schemas.microsoft.com/office/drawing/2014/main" id="{41DE9901-7B9E-4D8C-AE7A-BC1B95D22E80}"/>
              </a:ext>
            </a:extLst>
          </p:cNvPr>
          <p:cNvGrpSpPr/>
          <p:nvPr/>
        </p:nvGrpSpPr>
        <p:grpSpPr>
          <a:xfrm>
            <a:off x="7442035" y="1935352"/>
            <a:ext cx="4230407" cy="944910"/>
            <a:chOff x="7032103" y="5083387"/>
            <a:chExt cx="4230407" cy="9449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3C811-3505-42F9-9651-EC0FBF0090C2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E9AD3D-B346-4E7E-ACF4-560C46D197EB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EE64D8A-B91F-4554-B3DF-7441A92C181D}"/>
              </a:ext>
            </a:extLst>
          </p:cNvPr>
          <p:cNvGrpSpPr/>
          <p:nvPr/>
        </p:nvGrpSpPr>
        <p:grpSpPr>
          <a:xfrm>
            <a:off x="8423761" y="2880262"/>
            <a:ext cx="3032273" cy="3391190"/>
            <a:chOff x="8384468" y="2880262"/>
            <a:chExt cx="3032273" cy="33911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ABEC54-5FFE-40EF-A121-971B52AB5FE6}"/>
                </a:ext>
              </a:extLst>
            </p:cNvPr>
            <p:cNvSpPr txBox="1"/>
            <p:nvPr/>
          </p:nvSpPr>
          <p:spPr>
            <a:xfrm>
              <a:off x="10633048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B7F528-4386-45BB-BF23-650331234904}"/>
                </a:ext>
              </a:extLst>
            </p:cNvPr>
            <p:cNvSpPr txBox="1"/>
            <p:nvPr/>
          </p:nvSpPr>
          <p:spPr>
            <a:xfrm>
              <a:off x="10633048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A2F3376D-2751-4CAF-9624-54D4AB52E101}"/>
                </a:ext>
              </a:extLst>
            </p:cNvPr>
            <p:cNvGrpSpPr/>
            <p:nvPr/>
          </p:nvGrpSpPr>
          <p:grpSpPr>
            <a:xfrm>
              <a:off x="8384468" y="3667271"/>
              <a:ext cx="3032273" cy="896263"/>
              <a:chOff x="6372200" y="1720413"/>
              <a:chExt cx="2160240" cy="89626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4ED9A1C-D92C-4BAD-8E16-028207DB57DD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5DB05F3-5F4C-4C95-A232-22F40B1ABCF2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73C8825A-4BF6-4D46-B8DD-E3C811314774}"/>
                </a:ext>
              </a:extLst>
            </p:cNvPr>
            <p:cNvGrpSpPr/>
            <p:nvPr/>
          </p:nvGrpSpPr>
          <p:grpSpPr>
            <a:xfrm>
              <a:off x="8384468" y="5375189"/>
              <a:ext cx="3032273" cy="896263"/>
              <a:chOff x="6372200" y="1720413"/>
              <a:chExt cx="2160240" cy="89626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A50083F-DA06-41DD-9B57-D6001149EED6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37F8EB-153E-4A91-94AE-629EAD530ECC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D172785E-664A-4340-BCDA-FCCD0F9035F4}"/>
              </a:ext>
            </a:extLst>
          </p:cNvPr>
          <p:cNvGrpSpPr/>
          <p:nvPr/>
        </p:nvGrpSpPr>
        <p:grpSpPr>
          <a:xfrm>
            <a:off x="735967" y="2880262"/>
            <a:ext cx="3032273" cy="3391190"/>
            <a:chOff x="8384466" y="2880262"/>
            <a:chExt cx="3032273" cy="3391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F53E6B-7FAC-433E-A1CE-DA435D935E66}"/>
                </a:ext>
              </a:extLst>
            </p:cNvPr>
            <p:cNvSpPr txBox="1"/>
            <p:nvPr/>
          </p:nvSpPr>
          <p:spPr>
            <a:xfrm>
              <a:off x="8529431" y="2880262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Q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8CFDCE-8871-4687-A0B9-C72E39B2F418}"/>
                </a:ext>
              </a:extLst>
            </p:cNvPr>
            <p:cNvSpPr txBox="1"/>
            <p:nvPr/>
          </p:nvSpPr>
          <p:spPr>
            <a:xfrm>
              <a:off x="8529431" y="4579413"/>
              <a:ext cx="59079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4000" b="1" dirty="0">
                  <a:solidFill>
                    <a:schemeClr val="accent3"/>
                  </a:solidFill>
                  <a:cs typeface="Arial" pitchFamily="34" charset="0"/>
                </a:rPr>
                <a:t>A</a:t>
              </a:r>
              <a:endParaRPr lang="ko-KR" altLang="en-US" sz="4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8FB06868-CF92-444A-A256-D40A4FC33EBB}"/>
                </a:ext>
              </a:extLst>
            </p:cNvPr>
            <p:cNvGrpSpPr/>
            <p:nvPr/>
          </p:nvGrpSpPr>
          <p:grpSpPr>
            <a:xfrm>
              <a:off x="8384466" y="3667271"/>
              <a:ext cx="3032273" cy="896263"/>
              <a:chOff x="6372199" y="1720413"/>
              <a:chExt cx="2160240" cy="89626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1D9A71-5C28-4B7E-B4A8-F01BE954AE94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4E37298-AF34-4035-BC65-133BE22101B8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AFAE5417-9B6D-4859-A035-A36255B8D768}"/>
                </a:ext>
              </a:extLst>
            </p:cNvPr>
            <p:cNvGrpSpPr/>
            <p:nvPr/>
          </p:nvGrpSpPr>
          <p:grpSpPr>
            <a:xfrm>
              <a:off x="8384466" y="5375189"/>
              <a:ext cx="3032273" cy="896263"/>
              <a:chOff x="6372199" y="1720413"/>
              <a:chExt cx="2160240" cy="89626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889372-CFA2-457B-B33B-43294B9A44EE}"/>
                  </a:ext>
                </a:extLst>
              </p:cNvPr>
              <p:cNvSpPr txBox="1"/>
              <p:nvPr/>
            </p:nvSpPr>
            <p:spPr>
              <a:xfrm>
                <a:off x="6372200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C89B8E-E2F0-48E0-B5C9-5FB32AB28887}"/>
                  </a:ext>
                </a:extLst>
              </p:cNvPr>
              <p:cNvSpPr txBox="1"/>
              <p:nvPr/>
            </p:nvSpPr>
            <p:spPr>
              <a:xfrm>
                <a:off x="6372199" y="1720413"/>
                <a:ext cx="2160239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1400" b="1" dirty="0"/>
                  <a:t>Contents Title</a:t>
                </a:r>
                <a:endParaRPr lang="ko-KR" altLang="en-US" sz="1400" b="1" dirty="0"/>
              </a:p>
            </p:txBody>
          </p:sp>
        </p:grpSp>
      </p:grpSp>
      <p:grpSp>
        <p:nvGrpSpPr>
          <p:cNvPr id="37" name="Group 108">
            <a:extLst>
              <a:ext uri="{FF2B5EF4-FFF2-40B4-BE49-F238E27FC236}">
                <a16:creationId xmlns:a16="http://schemas.microsoft.com/office/drawing/2014/main" id="{C0E166A4-2A96-419B-AF3A-25434A6FA8CF}"/>
              </a:ext>
            </a:extLst>
          </p:cNvPr>
          <p:cNvGrpSpPr/>
          <p:nvPr/>
        </p:nvGrpSpPr>
        <p:grpSpPr>
          <a:xfrm>
            <a:off x="3461018" y="2456600"/>
            <a:ext cx="5488758" cy="4213868"/>
            <a:chOff x="2080049" y="3221897"/>
            <a:chExt cx="3180918" cy="2442077"/>
          </a:xfrm>
        </p:grpSpPr>
        <p:sp>
          <p:nvSpPr>
            <p:cNvPr id="38" name="Freeform: Shape 109">
              <a:extLst>
                <a:ext uri="{FF2B5EF4-FFF2-40B4-BE49-F238E27FC236}">
                  <a16:creationId xmlns:a16="http://schemas.microsoft.com/office/drawing/2014/main" id="{9C91C4FC-09D9-43E6-B763-DCD03B6C74D4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10">
              <a:extLst>
                <a:ext uri="{FF2B5EF4-FFF2-40B4-BE49-F238E27FC236}">
                  <a16:creationId xmlns:a16="http://schemas.microsoft.com/office/drawing/2014/main" id="{5A8B7B9F-543E-469E-9E95-947BDDBD1DE0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11">
              <a:extLst>
                <a:ext uri="{FF2B5EF4-FFF2-40B4-BE49-F238E27FC236}">
                  <a16:creationId xmlns:a16="http://schemas.microsoft.com/office/drawing/2014/main" id="{A9CC8002-C737-42C7-B08E-4D5C99A2783C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12">
              <a:extLst>
                <a:ext uri="{FF2B5EF4-FFF2-40B4-BE49-F238E27FC236}">
                  <a16:creationId xmlns:a16="http://schemas.microsoft.com/office/drawing/2014/main" id="{42CB0EA6-E0EE-4562-B0A8-37BC7A266CC0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13">
              <a:extLst>
                <a:ext uri="{FF2B5EF4-FFF2-40B4-BE49-F238E27FC236}">
                  <a16:creationId xmlns:a16="http://schemas.microsoft.com/office/drawing/2014/main" id="{B4A9F58F-2612-4AFD-AFEC-7DF4DF3DCC7A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5">
            <a:extLst>
              <a:ext uri="{FF2B5EF4-FFF2-40B4-BE49-F238E27FC236}">
                <a16:creationId xmlns:a16="http://schemas.microsoft.com/office/drawing/2014/main" id="{BC552489-40FB-4242-A9AB-B6CAEE190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3440303"/>
              </p:ext>
            </p:extLst>
          </p:nvPr>
        </p:nvGraphicFramePr>
        <p:xfrm>
          <a:off x="4683318" y="2138902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78066DF-6C8F-4F13-B163-948C8BFE184B}"/>
              </a:ext>
            </a:extLst>
          </p:cNvPr>
          <p:cNvGrpSpPr/>
          <p:nvPr/>
        </p:nvGrpSpPr>
        <p:grpSpPr>
          <a:xfrm>
            <a:off x="5716337" y="1781692"/>
            <a:ext cx="4563684" cy="246221"/>
            <a:chOff x="3842395" y="1772816"/>
            <a:chExt cx="4563684" cy="246221"/>
          </a:xfrm>
        </p:grpSpPr>
        <p:grpSp>
          <p:nvGrpSpPr>
            <p:cNvPr id="5" name="Group 37">
              <a:extLst>
                <a:ext uri="{FF2B5EF4-FFF2-40B4-BE49-F238E27FC236}">
                  <a16:creationId xmlns:a16="http://schemas.microsoft.com/office/drawing/2014/main" id="{17064FE9-3D8C-4108-8855-4D204D122AAF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49">
                <a:extLst>
                  <a:ext uri="{FF2B5EF4-FFF2-40B4-BE49-F238E27FC236}">
                    <a16:creationId xmlns:a16="http://schemas.microsoft.com/office/drawing/2014/main" id="{86703DAC-E2CD-4FEE-B28A-E4756ED6707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B88379-67C4-4C5B-94FC-1D69CF445054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38">
              <a:extLst>
                <a:ext uri="{FF2B5EF4-FFF2-40B4-BE49-F238E27FC236}">
                  <a16:creationId xmlns:a16="http://schemas.microsoft.com/office/drawing/2014/main" id="{2571E91A-A591-4BE1-8E88-A667D9A3810D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47">
                <a:extLst>
                  <a:ext uri="{FF2B5EF4-FFF2-40B4-BE49-F238E27FC236}">
                    <a16:creationId xmlns:a16="http://schemas.microsoft.com/office/drawing/2014/main" id="{EDE6EF90-6806-4019-B1F0-DF8FE72F8CA4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0CE196-0D32-4EDB-AAD7-6F99703E9BB2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39">
              <a:extLst>
                <a:ext uri="{FF2B5EF4-FFF2-40B4-BE49-F238E27FC236}">
                  <a16:creationId xmlns:a16="http://schemas.microsoft.com/office/drawing/2014/main" id="{FC528EE2-4785-42AD-9C78-408192D8F961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45">
                <a:extLst>
                  <a:ext uri="{FF2B5EF4-FFF2-40B4-BE49-F238E27FC236}">
                    <a16:creationId xmlns:a16="http://schemas.microsoft.com/office/drawing/2014/main" id="{060C5852-7CF4-4106-B255-22384692E798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9E267D-95A8-411E-A3A9-E4F57F1D1C70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51">
            <a:extLst>
              <a:ext uri="{FF2B5EF4-FFF2-40B4-BE49-F238E27FC236}">
                <a16:creationId xmlns:a16="http://schemas.microsoft.com/office/drawing/2014/main" id="{DCE70FE6-F1FA-4FF6-B577-01127374AC0D}"/>
              </a:ext>
            </a:extLst>
          </p:cNvPr>
          <p:cNvGrpSpPr/>
          <p:nvPr/>
        </p:nvGrpSpPr>
        <p:grpSpPr>
          <a:xfrm>
            <a:off x="878960" y="2143054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3FC7C0F-B261-4747-9C58-00B1D689028E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039A5B-E371-4B0D-BF2C-818D711CDEB2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63">
            <a:extLst>
              <a:ext uri="{FF2B5EF4-FFF2-40B4-BE49-F238E27FC236}">
                <a16:creationId xmlns:a16="http://schemas.microsoft.com/office/drawing/2014/main" id="{66C9C46B-709B-454E-9748-8B06BF369F58}"/>
              </a:ext>
            </a:extLst>
          </p:cNvPr>
          <p:cNvGrpSpPr/>
          <p:nvPr/>
        </p:nvGrpSpPr>
        <p:grpSpPr>
          <a:xfrm>
            <a:off x="878960" y="3511206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D65292-0059-466C-8061-72B2CCD4588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69D033-D47F-4EC9-80A7-76E33F338AE7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66">
            <a:extLst>
              <a:ext uri="{FF2B5EF4-FFF2-40B4-BE49-F238E27FC236}">
                <a16:creationId xmlns:a16="http://schemas.microsoft.com/office/drawing/2014/main" id="{43564433-220C-410A-AF95-4F74EE69761F}"/>
              </a:ext>
            </a:extLst>
          </p:cNvPr>
          <p:cNvGrpSpPr/>
          <p:nvPr/>
        </p:nvGrpSpPr>
        <p:grpSpPr>
          <a:xfrm>
            <a:off x="878960" y="4879358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BE3C09C-5AF2-4410-9C3F-755BA5568E7B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47E7B3-CA2A-48EA-98E8-138C1D7E5D61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0C71431-9E71-4666-B92F-FCF3C5E39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93D73340-2C0E-403E-997C-A7ABF5ABDFC7}"/>
              </a:ext>
            </a:extLst>
          </p:cNvPr>
          <p:cNvGrpSpPr/>
          <p:nvPr/>
        </p:nvGrpSpPr>
        <p:grpSpPr>
          <a:xfrm>
            <a:off x="4250948" y="1812542"/>
            <a:ext cx="3698080" cy="4135128"/>
            <a:chOff x="4250948" y="1812542"/>
            <a:chExt cx="3698080" cy="4135128"/>
          </a:xfrm>
        </p:grpSpPr>
        <p:grpSp>
          <p:nvGrpSpPr>
            <p:cNvPr id="5" name="그룹 3">
              <a:extLst>
                <a:ext uri="{FF2B5EF4-FFF2-40B4-BE49-F238E27FC236}">
                  <a16:creationId xmlns:a16="http://schemas.microsoft.com/office/drawing/2014/main" id="{83064C4C-0BE9-49AB-9D37-78ED6CB53CBC}"/>
                </a:ext>
              </a:extLst>
            </p:cNvPr>
            <p:cNvGrpSpPr/>
            <p:nvPr/>
          </p:nvGrpSpPr>
          <p:grpSpPr>
            <a:xfrm>
              <a:off x="4250948" y="1812542"/>
              <a:ext cx="3698080" cy="796636"/>
              <a:chOff x="4223789" y="1900462"/>
              <a:chExt cx="3698080" cy="79663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BAA6AA-4F6F-4677-A8B0-F1D6F1C2AABE}"/>
                  </a:ext>
                </a:extLst>
              </p:cNvPr>
              <p:cNvSpPr txBox="1"/>
              <p:nvPr/>
            </p:nvSpPr>
            <p:spPr>
              <a:xfrm>
                <a:off x="4223789" y="1900462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4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9628FF-2C91-4D2A-BFA6-1349FA6506C9}"/>
                  </a:ext>
                </a:extLst>
              </p:cNvPr>
              <p:cNvSpPr txBox="1"/>
              <p:nvPr/>
            </p:nvSpPr>
            <p:spPr>
              <a:xfrm>
                <a:off x="4547826" y="2235433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8" name="그룹 4">
              <a:extLst>
                <a:ext uri="{FF2B5EF4-FFF2-40B4-BE49-F238E27FC236}">
                  <a16:creationId xmlns:a16="http://schemas.microsoft.com/office/drawing/2014/main" id="{C41BE2BF-24A4-4A6C-8781-4288FBE2FF34}"/>
                </a:ext>
              </a:extLst>
            </p:cNvPr>
            <p:cNvGrpSpPr/>
            <p:nvPr/>
          </p:nvGrpSpPr>
          <p:grpSpPr>
            <a:xfrm>
              <a:off x="4250948" y="2925373"/>
              <a:ext cx="3698080" cy="796636"/>
              <a:chOff x="4223789" y="3013293"/>
              <a:chExt cx="3698080" cy="79663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F31F3D6-B0BD-41B5-B008-084EF5BFDF9A}"/>
                  </a:ext>
                </a:extLst>
              </p:cNvPr>
              <p:cNvSpPr txBox="1"/>
              <p:nvPr/>
            </p:nvSpPr>
            <p:spPr>
              <a:xfrm>
                <a:off x="4223789" y="3013293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A9B86-006E-4ED1-A751-70FB35349FDE}"/>
                  </a:ext>
                </a:extLst>
              </p:cNvPr>
              <p:cNvSpPr txBox="1"/>
              <p:nvPr/>
            </p:nvSpPr>
            <p:spPr>
              <a:xfrm>
                <a:off x="4547826" y="3348264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1" name="그룹 7">
              <a:extLst>
                <a:ext uri="{FF2B5EF4-FFF2-40B4-BE49-F238E27FC236}">
                  <a16:creationId xmlns:a16="http://schemas.microsoft.com/office/drawing/2014/main" id="{8A80303E-B036-469A-B9CB-268EA034AF50}"/>
                </a:ext>
              </a:extLst>
            </p:cNvPr>
            <p:cNvGrpSpPr/>
            <p:nvPr/>
          </p:nvGrpSpPr>
          <p:grpSpPr>
            <a:xfrm>
              <a:off x="4250948" y="4038204"/>
              <a:ext cx="3698080" cy="796636"/>
              <a:chOff x="4223789" y="4126124"/>
              <a:chExt cx="3698080" cy="79663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ED2D6B5-483E-4DBD-9DC0-5C6210C6DA0E}"/>
                  </a:ext>
                </a:extLst>
              </p:cNvPr>
              <p:cNvSpPr txBox="1"/>
              <p:nvPr/>
            </p:nvSpPr>
            <p:spPr>
              <a:xfrm>
                <a:off x="4223789" y="4126124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21A21F-767F-46A0-BA02-10C70BB036AE}"/>
                  </a:ext>
                </a:extLst>
              </p:cNvPr>
              <p:cNvSpPr txBox="1"/>
              <p:nvPr/>
            </p:nvSpPr>
            <p:spPr>
              <a:xfrm>
                <a:off x="4547826" y="4461095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  <p:grpSp>
          <p:nvGrpSpPr>
            <p:cNvPr id="14" name="그룹 8">
              <a:extLst>
                <a:ext uri="{FF2B5EF4-FFF2-40B4-BE49-F238E27FC236}">
                  <a16:creationId xmlns:a16="http://schemas.microsoft.com/office/drawing/2014/main" id="{24FADC65-710D-4F18-975C-5114ABCAF851}"/>
                </a:ext>
              </a:extLst>
            </p:cNvPr>
            <p:cNvGrpSpPr/>
            <p:nvPr/>
          </p:nvGrpSpPr>
          <p:grpSpPr>
            <a:xfrm>
              <a:off x="4250948" y="5151034"/>
              <a:ext cx="3698080" cy="796636"/>
              <a:chOff x="4223789" y="5238954"/>
              <a:chExt cx="3698080" cy="79663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1B7BF9-2449-4888-9F9D-72617B747366}"/>
                  </a:ext>
                </a:extLst>
              </p:cNvPr>
              <p:cNvSpPr txBox="1"/>
              <p:nvPr/>
            </p:nvSpPr>
            <p:spPr>
              <a:xfrm>
                <a:off x="4223789" y="5238954"/>
                <a:ext cx="2232252" cy="340519"/>
              </a:xfrm>
              <a:prstGeom prst="roundRect">
                <a:avLst>
                  <a:gd name="adj" fmla="val 50000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7FFD5A-DC6D-4F9F-A01A-9F7A193C5FBD}"/>
                  </a:ext>
                </a:extLst>
              </p:cNvPr>
              <p:cNvSpPr txBox="1"/>
              <p:nvPr/>
            </p:nvSpPr>
            <p:spPr>
              <a:xfrm>
                <a:off x="4547826" y="5573925"/>
                <a:ext cx="33740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AA154C7-91C5-469E-BE59-0F07C65F24F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B394168-7090-48A9-A817-BFFD882BA6B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C3DE267B-D071-4B65-BCDD-054FBF1C3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1942802"/>
              </p:ext>
            </p:extLst>
          </p:nvPr>
        </p:nvGraphicFramePr>
        <p:xfrm>
          <a:off x="880217" y="2056397"/>
          <a:ext cx="10460052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0D3F130B-CD4E-45B6-9E72-A7324FE0A400}"/>
              </a:ext>
            </a:extLst>
          </p:cNvPr>
          <p:cNvGrpSpPr/>
          <p:nvPr/>
        </p:nvGrpSpPr>
        <p:grpSpPr>
          <a:xfrm>
            <a:off x="1380493" y="5204249"/>
            <a:ext cx="2520000" cy="909377"/>
            <a:chOff x="1380493" y="5204245"/>
            <a:chExt cx="2520000" cy="90937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589AC8-8F95-4BFD-9798-A3FA32341F65}"/>
                </a:ext>
              </a:extLst>
            </p:cNvPr>
            <p:cNvSpPr txBox="1"/>
            <p:nvPr/>
          </p:nvSpPr>
          <p:spPr>
            <a:xfrm>
              <a:off x="138049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FD22E5-C6E0-487E-BE06-242C8F1B29B5}"/>
                </a:ext>
              </a:extLst>
            </p:cNvPr>
            <p:cNvSpPr txBox="1"/>
            <p:nvPr/>
          </p:nvSpPr>
          <p:spPr>
            <a:xfrm>
              <a:off x="138049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BEA367C-07DF-4AAF-B93D-B93FCE44C71C}"/>
              </a:ext>
            </a:extLst>
          </p:cNvPr>
          <p:cNvGrpSpPr/>
          <p:nvPr/>
        </p:nvGrpSpPr>
        <p:grpSpPr>
          <a:xfrm>
            <a:off x="5103813" y="5204249"/>
            <a:ext cx="2520000" cy="909377"/>
            <a:chOff x="5347343" y="5204245"/>
            <a:chExt cx="2520000" cy="90937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3DB5786-1593-45E8-8CE9-3BC3760DEE97}"/>
                </a:ext>
              </a:extLst>
            </p:cNvPr>
            <p:cNvSpPr txBox="1"/>
            <p:nvPr/>
          </p:nvSpPr>
          <p:spPr>
            <a:xfrm>
              <a:off x="5347343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Contents B 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DD3BE6-6571-441E-A3A0-67DB331AA42F}"/>
                </a:ext>
              </a:extLst>
            </p:cNvPr>
            <p:cNvSpPr txBox="1"/>
            <p:nvPr/>
          </p:nvSpPr>
          <p:spPr>
            <a:xfrm>
              <a:off x="5347343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49F8C93E-40B4-4347-AD7E-D6E9A921EF27}"/>
              </a:ext>
            </a:extLst>
          </p:cNvPr>
          <p:cNvGrpSpPr/>
          <p:nvPr/>
        </p:nvGrpSpPr>
        <p:grpSpPr>
          <a:xfrm>
            <a:off x="8827134" y="5204249"/>
            <a:ext cx="2520000" cy="909377"/>
            <a:chOff x="8690400" y="5204245"/>
            <a:chExt cx="2520000" cy="90937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9890D0-F525-431F-AF5F-755DD0D828A1}"/>
                </a:ext>
              </a:extLst>
            </p:cNvPr>
            <p:cNvSpPr txBox="1"/>
            <p:nvPr/>
          </p:nvSpPr>
          <p:spPr>
            <a:xfrm>
              <a:off x="8690400" y="5204245"/>
              <a:ext cx="2520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Contents C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F61F7B-F9BA-43B3-90AE-77C5421E93A1}"/>
                </a:ext>
              </a:extLst>
            </p:cNvPr>
            <p:cNvSpPr txBox="1"/>
            <p:nvPr/>
          </p:nvSpPr>
          <p:spPr>
            <a:xfrm>
              <a:off x="8690400" y="5467291"/>
              <a:ext cx="25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F793CBC8-10F6-40EC-BFA0-5199CC4E810A}"/>
              </a:ext>
            </a:extLst>
          </p:cNvPr>
          <p:cNvGrpSpPr/>
          <p:nvPr/>
        </p:nvGrpSpPr>
        <p:grpSpPr>
          <a:xfrm>
            <a:off x="6755992" y="1747149"/>
            <a:ext cx="4626167" cy="276999"/>
            <a:chOff x="2302349" y="1400535"/>
            <a:chExt cx="4626167" cy="276999"/>
          </a:xfrm>
        </p:grpSpPr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5120B355-1AD7-4411-8C17-781BFE11AEC4}"/>
                </a:ext>
              </a:extLst>
            </p:cNvPr>
            <p:cNvGrpSpPr/>
            <p:nvPr/>
          </p:nvGrpSpPr>
          <p:grpSpPr>
            <a:xfrm>
              <a:off x="2302349" y="1400535"/>
              <a:ext cx="1457815" cy="276999"/>
              <a:chOff x="5658150" y="2096795"/>
              <a:chExt cx="1457815" cy="276999"/>
            </a:xfrm>
          </p:grpSpPr>
          <p:sp>
            <p:nvSpPr>
              <p:cNvPr id="21" name="Rectangle 28">
                <a:extLst>
                  <a:ext uri="{FF2B5EF4-FFF2-40B4-BE49-F238E27FC236}">
                    <a16:creationId xmlns:a16="http://schemas.microsoft.com/office/drawing/2014/main" id="{18F8FA13-696C-4990-A028-FF20C378AF25}"/>
                  </a:ext>
                </a:extLst>
              </p:cNvPr>
              <p:cNvSpPr/>
              <p:nvPr/>
            </p:nvSpPr>
            <p:spPr>
              <a:xfrm>
                <a:off x="5658150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9E1949-B907-418E-B87B-0C07E0A2E399}"/>
                  </a:ext>
                </a:extLst>
              </p:cNvPr>
              <p:cNvSpPr txBox="1"/>
              <p:nvPr/>
            </p:nvSpPr>
            <p:spPr>
              <a:xfrm>
                <a:off x="580661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5" name="Group 33">
              <a:extLst>
                <a:ext uri="{FF2B5EF4-FFF2-40B4-BE49-F238E27FC236}">
                  <a16:creationId xmlns:a16="http://schemas.microsoft.com/office/drawing/2014/main" id="{636CC1E4-88AF-4CA6-9212-A864F64F8CA9}"/>
                </a:ext>
              </a:extLst>
            </p:cNvPr>
            <p:cNvGrpSpPr/>
            <p:nvPr/>
          </p:nvGrpSpPr>
          <p:grpSpPr>
            <a:xfrm>
              <a:off x="3886525" y="1400535"/>
              <a:ext cx="1457815" cy="276999"/>
              <a:chOff x="5388820" y="2096795"/>
              <a:chExt cx="1457815" cy="276999"/>
            </a:xfrm>
          </p:grpSpPr>
          <p:sp>
            <p:nvSpPr>
              <p:cNvPr id="19" name="Rectangle 34">
                <a:extLst>
                  <a:ext uri="{FF2B5EF4-FFF2-40B4-BE49-F238E27FC236}">
                    <a16:creationId xmlns:a16="http://schemas.microsoft.com/office/drawing/2014/main" id="{9E8976D9-D76B-4B5B-A43B-066929D46C95}"/>
                  </a:ext>
                </a:extLst>
              </p:cNvPr>
              <p:cNvSpPr/>
              <p:nvPr/>
            </p:nvSpPr>
            <p:spPr>
              <a:xfrm>
                <a:off x="5388820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DF0447-5DF3-4E32-89DE-E52C6B4CFC45}"/>
                  </a:ext>
                </a:extLst>
              </p:cNvPr>
              <p:cNvSpPr txBox="1"/>
              <p:nvPr/>
            </p:nvSpPr>
            <p:spPr>
              <a:xfrm>
                <a:off x="5537286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97E15363-43EC-448D-9691-70EE9288C1CE}"/>
                </a:ext>
              </a:extLst>
            </p:cNvPr>
            <p:cNvGrpSpPr/>
            <p:nvPr/>
          </p:nvGrpSpPr>
          <p:grpSpPr>
            <a:xfrm>
              <a:off x="5470701" y="1400535"/>
              <a:ext cx="1457815" cy="276999"/>
              <a:chOff x="5119489" y="2096795"/>
              <a:chExt cx="1457815" cy="276999"/>
            </a:xfrm>
          </p:grpSpPr>
          <p:sp>
            <p:nvSpPr>
              <p:cNvPr id="17" name="Rectangle 37">
                <a:extLst>
                  <a:ext uri="{FF2B5EF4-FFF2-40B4-BE49-F238E27FC236}">
                    <a16:creationId xmlns:a16="http://schemas.microsoft.com/office/drawing/2014/main" id="{DDE49354-8FCC-49AD-960D-768C6C0414DD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DCE6D6-EF35-48D4-A0F0-376A73540391}"/>
                  </a:ext>
                </a:extLst>
              </p:cNvPr>
              <p:cNvSpPr txBox="1"/>
              <p:nvPr/>
            </p:nvSpPr>
            <p:spPr>
              <a:xfrm>
                <a:off x="5267955" y="2096795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CEF7AB99-B607-4908-8DC0-F2FFF9079A2C}"/>
              </a:ext>
            </a:extLst>
          </p:cNvPr>
          <p:cNvSpPr/>
          <p:nvPr/>
        </p:nvSpPr>
        <p:spPr>
          <a:xfrm>
            <a:off x="4550758" y="538316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rapezoid 22">
            <a:extLst>
              <a:ext uri="{FF2B5EF4-FFF2-40B4-BE49-F238E27FC236}">
                <a16:creationId xmlns:a16="http://schemas.microsoft.com/office/drawing/2014/main" id="{DA534808-ADD0-4F02-BB1C-43DAFB370506}"/>
              </a:ext>
            </a:extLst>
          </p:cNvPr>
          <p:cNvSpPr>
            <a:spLocks noChangeAspect="1"/>
          </p:cNvSpPr>
          <p:nvPr/>
        </p:nvSpPr>
        <p:spPr>
          <a:xfrm>
            <a:off x="8263802" y="5383164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Freeform 53">
            <a:extLst>
              <a:ext uri="{FF2B5EF4-FFF2-40B4-BE49-F238E27FC236}">
                <a16:creationId xmlns:a16="http://schemas.microsoft.com/office/drawing/2014/main" id="{66612DCD-7D3B-4F30-B525-F4CF20F1012C}"/>
              </a:ext>
            </a:extLst>
          </p:cNvPr>
          <p:cNvSpPr/>
          <p:nvPr/>
        </p:nvSpPr>
        <p:spPr>
          <a:xfrm>
            <a:off x="880217" y="535152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102BF0-24A8-4315-B91B-99C008137B11}"/>
              </a:ext>
            </a:extLst>
          </p:cNvPr>
          <p:cNvGrpSpPr/>
          <p:nvPr/>
        </p:nvGrpSpPr>
        <p:grpSpPr>
          <a:xfrm>
            <a:off x="9176340" y="1707380"/>
            <a:ext cx="2329859" cy="1280132"/>
            <a:chOff x="8696325" y="1948927"/>
            <a:chExt cx="2457450" cy="128013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F3F53C0-4E6F-4D98-803D-1AF75B28D5DD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ABC9D10-8BD9-4AAA-872A-41E159831AD1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A27DFC-3AC1-41BC-AEB4-E30593A81CD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F1DDA5-3B0C-4AED-A55A-E7377D0469D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C125E5-BECC-41FD-B20F-AB2DF485FA36}"/>
              </a:ext>
            </a:extLst>
          </p:cNvPr>
          <p:cNvGrpSpPr/>
          <p:nvPr/>
        </p:nvGrpSpPr>
        <p:grpSpPr>
          <a:xfrm>
            <a:off x="9176340" y="3318912"/>
            <a:ext cx="2329859" cy="1280132"/>
            <a:chOff x="8696325" y="1948927"/>
            <a:chExt cx="2457450" cy="12801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B9EC48-0863-4F2A-88B6-5144EBCC5FD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C251B8E-5100-4CBB-81A1-F392523E1FBE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F221EE-5E7E-4EF9-A501-FC4058E10E4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DC8A17-6737-4A9C-AE26-E2A052FB2F7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B99B80-D133-4DBD-8D63-143CB4B518EF}"/>
              </a:ext>
            </a:extLst>
          </p:cNvPr>
          <p:cNvGrpSpPr/>
          <p:nvPr/>
        </p:nvGrpSpPr>
        <p:grpSpPr>
          <a:xfrm>
            <a:off x="9176340" y="4930444"/>
            <a:ext cx="2329859" cy="1280132"/>
            <a:chOff x="8696325" y="1948927"/>
            <a:chExt cx="2457450" cy="128013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3C30C0-EE09-4401-B2BA-D71E34FACCA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75BA1ED3-C56B-46F2-9006-F751A28776CB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BC033C9-6EA3-403B-B7E5-0EE0BDE49B67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5555D21-AC55-457B-963A-596B97A31CD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6C5C9-AC73-45A3-ABB1-E6483C8FA774}"/>
              </a:ext>
            </a:extLst>
          </p:cNvPr>
          <p:cNvGrpSpPr/>
          <p:nvPr/>
        </p:nvGrpSpPr>
        <p:grpSpPr>
          <a:xfrm>
            <a:off x="6559844" y="1707380"/>
            <a:ext cx="2329859" cy="1280132"/>
            <a:chOff x="8696325" y="1948927"/>
            <a:chExt cx="2457450" cy="12801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2FFB80A-D4F7-4F8F-A2D1-2D8A03BE514B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EC2D93B-3474-42D1-9B9C-4452A52E2A95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C5F9F7-8460-4D03-896C-A3D11751F10B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795BDB-2B8F-442F-91CC-461DDFBA58D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AAAA04-8F52-41EE-A15D-AC5A31AE5B4B}"/>
              </a:ext>
            </a:extLst>
          </p:cNvPr>
          <p:cNvGrpSpPr/>
          <p:nvPr/>
        </p:nvGrpSpPr>
        <p:grpSpPr>
          <a:xfrm>
            <a:off x="6559844" y="3318912"/>
            <a:ext cx="2329859" cy="1280132"/>
            <a:chOff x="8696325" y="1948927"/>
            <a:chExt cx="2457450" cy="128013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6572BD7-C15C-4D60-9F6E-82A4BC73B516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0C275C6-0ADE-47A0-A6A2-899B7315F98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D03DB0-085B-4C28-93B0-8D5A180C9AFB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14F68-A2D9-4635-BC9D-B3A888B2889F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D1766C-FBEF-4F61-95C0-34B91B4D0989}"/>
              </a:ext>
            </a:extLst>
          </p:cNvPr>
          <p:cNvGrpSpPr/>
          <p:nvPr/>
        </p:nvGrpSpPr>
        <p:grpSpPr>
          <a:xfrm>
            <a:off x="6559844" y="4930444"/>
            <a:ext cx="2329859" cy="1280132"/>
            <a:chOff x="8696325" y="1948927"/>
            <a:chExt cx="2457450" cy="128013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94AAAD7-C41A-4B4B-B3B2-569FF4F2DDCC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D530BA2-E198-457E-A410-C5310945621F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967EC8-431F-4B1D-AB5C-2F09E0DFE2DC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5AD125-1660-451C-ADCD-DF26521C7747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F001D3-FDB1-4257-A4DC-A9306C86458A}"/>
              </a:ext>
            </a:extLst>
          </p:cNvPr>
          <p:cNvGrpSpPr/>
          <p:nvPr/>
        </p:nvGrpSpPr>
        <p:grpSpPr>
          <a:xfrm>
            <a:off x="3943349" y="1707380"/>
            <a:ext cx="2329859" cy="1280132"/>
            <a:chOff x="8696325" y="1948927"/>
            <a:chExt cx="2457450" cy="1280132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D15AA3-B7AD-4A06-9490-A804E1EE3E7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9CE612E-0849-49E8-BAE6-0FC31EDC8D5A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3DCFE7-B370-4162-9F0A-90EEE76D7DE6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D37A14-7A7C-4BDD-BA33-5AC22A40F33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BAF46C-7062-427F-ADEC-FE36F5B30C53}"/>
              </a:ext>
            </a:extLst>
          </p:cNvPr>
          <p:cNvGrpSpPr/>
          <p:nvPr/>
        </p:nvGrpSpPr>
        <p:grpSpPr>
          <a:xfrm>
            <a:off x="3943349" y="3318912"/>
            <a:ext cx="2329859" cy="1280132"/>
            <a:chOff x="8696325" y="1948927"/>
            <a:chExt cx="2457450" cy="128013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EEAF271-E061-419A-A8F1-58A60776F72B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1E56E85-A33D-4132-824D-8B7FD00FBB98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3495D8-730D-4D57-9D29-6BDE338ECBB8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507FD6F-92FD-431A-8073-A266DCAC81A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C03800-2FC1-430C-8F34-0C714B1FA8B1}"/>
              </a:ext>
            </a:extLst>
          </p:cNvPr>
          <p:cNvGrpSpPr/>
          <p:nvPr/>
        </p:nvGrpSpPr>
        <p:grpSpPr>
          <a:xfrm>
            <a:off x="3943349" y="4930444"/>
            <a:ext cx="2329859" cy="1280132"/>
            <a:chOff x="8696325" y="1948927"/>
            <a:chExt cx="2457450" cy="1280132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871500D-B9EB-47D1-8181-B4E6267F21B4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32E7E6C-2C12-4CD0-A8B8-D31077C598A6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BE2D36E-8EF4-4494-A1C8-9FC0C1A66332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7FECA5-EF38-4815-941E-6336CBE36906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909F79-4D8D-46D7-9851-195F11DD65FD}"/>
              </a:ext>
            </a:extLst>
          </p:cNvPr>
          <p:cNvGrpSpPr/>
          <p:nvPr/>
        </p:nvGrpSpPr>
        <p:grpSpPr>
          <a:xfrm>
            <a:off x="763470" y="2036666"/>
            <a:ext cx="2889119" cy="3998094"/>
            <a:chOff x="6084168" y="1875695"/>
            <a:chExt cx="2842224" cy="399809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223273-4F0D-442D-86DA-952E1983B19A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871878A-AE10-4F7C-9907-C2B01EC052C0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978168"/>
              <a:chOff x="6084168" y="3048562"/>
              <a:chExt cx="2842224" cy="2978168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9466054-BABA-46C9-919D-F28EDB97FD79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2308324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6639BBC-1F2D-4D49-886A-CAECC3E6F73E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016951-CD18-4905-8D75-98A70500E691}"/>
              </a:ext>
            </a:extLst>
          </p:cNvPr>
          <p:cNvSpPr txBox="1"/>
          <p:nvPr/>
        </p:nvSpPr>
        <p:spPr>
          <a:xfrm>
            <a:off x="6429375" y="4884052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5" name="Oval 57">
            <a:extLst>
              <a:ext uri="{FF2B5EF4-FFF2-40B4-BE49-F238E27FC236}">
                <a16:creationId xmlns:a16="http://schemas.microsoft.com/office/drawing/2014/main" id="{F7DD0319-330F-4A8F-9C73-8A20439E526A}"/>
              </a:ext>
            </a:extLst>
          </p:cNvPr>
          <p:cNvSpPr/>
          <p:nvPr/>
        </p:nvSpPr>
        <p:spPr>
          <a:xfrm>
            <a:off x="6963204" y="592723"/>
            <a:ext cx="509574" cy="50957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20EF65-C710-44D2-9401-F99922F736EA}"/>
              </a:ext>
            </a:extLst>
          </p:cNvPr>
          <p:cNvSpPr txBox="1"/>
          <p:nvPr/>
        </p:nvSpPr>
        <p:spPr>
          <a:xfrm>
            <a:off x="7490280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C41E2-BC22-479A-BF42-2FD4EA6FEB59}"/>
              </a:ext>
            </a:extLst>
          </p:cNvPr>
          <p:cNvSpPr txBox="1"/>
          <p:nvPr/>
        </p:nvSpPr>
        <p:spPr>
          <a:xfrm>
            <a:off x="6983992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Oval 73">
            <a:extLst>
              <a:ext uri="{FF2B5EF4-FFF2-40B4-BE49-F238E27FC236}">
                <a16:creationId xmlns:a16="http://schemas.microsoft.com/office/drawing/2014/main" id="{15F0B0A3-4601-4B6E-A912-B90D5DCEADD7}"/>
              </a:ext>
            </a:extLst>
          </p:cNvPr>
          <p:cNvSpPr/>
          <p:nvPr/>
        </p:nvSpPr>
        <p:spPr>
          <a:xfrm>
            <a:off x="4348806" y="592723"/>
            <a:ext cx="509574" cy="50957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241D6-D850-482B-A435-03D14C1AACAC}"/>
              </a:ext>
            </a:extLst>
          </p:cNvPr>
          <p:cNvSpPr txBox="1"/>
          <p:nvPr/>
        </p:nvSpPr>
        <p:spPr>
          <a:xfrm>
            <a:off x="4875882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A85384-FFC6-495E-A19C-0F468BE3C18C}"/>
              </a:ext>
            </a:extLst>
          </p:cNvPr>
          <p:cNvSpPr txBox="1"/>
          <p:nvPr/>
        </p:nvSpPr>
        <p:spPr>
          <a:xfrm>
            <a:off x="4369594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91E3AC97-BA9B-4AE9-8159-F75CE128A6EF}"/>
              </a:ext>
            </a:extLst>
          </p:cNvPr>
          <p:cNvSpPr/>
          <p:nvPr/>
        </p:nvSpPr>
        <p:spPr>
          <a:xfrm rot="2700000">
            <a:off x="4523000" y="717850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FB329D9-E1B6-41D0-A52C-98E851F987F8}"/>
              </a:ext>
            </a:extLst>
          </p:cNvPr>
          <p:cNvSpPr/>
          <p:nvPr/>
        </p:nvSpPr>
        <p:spPr>
          <a:xfrm>
            <a:off x="7093289" y="735274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3">
            <a:extLst>
              <a:ext uri="{FF2B5EF4-FFF2-40B4-BE49-F238E27FC236}">
                <a16:creationId xmlns:a16="http://schemas.microsoft.com/office/drawing/2014/main" id="{7399EDE7-0DDF-4ED3-96A6-5529E8F846E8}"/>
              </a:ext>
            </a:extLst>
          </p:cNvPr>
          <p:cNvSpPr/>
          <p:nvPr/>
        </p:nvSpPr>
        <p:spPr>
          <a:xfrm>
            <a:off x="9577602" y="592723"/>
            <a:ext cx="509574" cy="50957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455A2-2520-409B-A4B6-499988CB16AC}"/>
              </a:ext>
            </a:extLst>
          </p:cNvPr>
          <p:cNvSpPr txBox="1"/>
          <p:nvPr/>
        </p:nvSpPr>
        <p:spPr>
          <a:xfrm>
            <a:off x="10104678" y="720057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08B43-12C8-474E-AAE6-9399DD51DDAF}"/>
              </a:ext>
            </a:extLst>
          </p:cNvPr>
          <p:cNvSpPr txBox="1"/>
          <p:nvPr/>
        </p:nvSpPr>
        <p:spPr>
          <a:xfrm>
            <a:off x="9598390" y="118619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0B5454F-5A22-41C8-8819-82DDAEE116FA}"/>
              </a:ext>
            </a:extLst>
          </p:cNvPr>
          <p:cNvSpPr/>
          <p:nvPr/>
        </p:nvSpPr>
        <p:spPr>
          <a:xfrm>
            <a:off x="9692225" y="706206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0" y="4712556"/>
            <a:ext cx="12252962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5BAFB5C6-D0FA-43DF-99A6-EF675967BA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7938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C2EBBA-583C-40FC-9609-4A9F844F2A4A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36EDCD00-6399-4639-860B-D4C87B5A4476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E537CE83-87C9-4DB2-8508-D56116AB2BFA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7F7439E0-45DE-4A4E-AEF3-4468D3345FE9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76AF06-F194-49B2-9737-F3876364B600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EE920B66-ED09-4C1A-BFA9-B873556DB9F2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5388BA07-0F5F-4AC7-B960-31C9560E9408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7F5ADCD7-2A91-47F3-8900-9A072A00C939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2679731D-66CB-49E6-B70E-0A26961A2662}"/>
              </a:ext>
            </a:extLst>
          </p:cNvPr>
          <p:cNvGrpSpPr/>
          <p:nvPr/>
        </p:nvGrpSpPr>
        <p:grpSpPr>
          <a:xfrm rot="1358106">
            <a:off x="1354308" y="2163860"/>
            <a:ext cx="3040489" cy="3040489"/>
            <a:chOff x="1314552" y="2442155"/>
            <a:chExt cx="3040489" cy="3040489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3286D4A3-5970-43E1-97D1-2755A03236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4552" y="2442155"/>
              <a:ext cx="3040489" cy="3040489"/>
              <a:chOff x="1300308" y="-3821540"/>
              <a:chExt cx="10986944" cy="10986944"/>
            </a:xfrm>
          </p:grpSpPr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E45800F8-C4D6-44C7-97EF-5692076B81D0}"/>
                  </a:ext>
                </a:extLst>
              </p:cNvPr>
              <p:cNvSpPr/>
              <p:nvPr/>
            </p:nvSpPr>
            <p:spPr>
              <a:xfrm>
                <a:off x="1300308" y="-3821540"/>
                <a:ext cx="10986944" cy="10986944"/>
              </a:xfrm>
              <a:prstGeom prst="blockArc">
                <a:avLst>
                  <a:gd name="adj1" fmla="val 2381379"/>
                  <a:gd name="adj2" fmla="val 10798350"/>
                  <a:gd name="adj3" fmla="val 51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:a16="http://schemas.microsoft.com/office/drawing/2014/main" id="{D8196EDE-CA5C-402D-A90A-70320957F75A}"/>
                  </a:ext>
                </a:extLst>
              </p:cNvPr>
              <p:cNvSpPr/>
              <p:nvPr/>
            </p:nvSpPr>
            <p:spPr>
              <a:xfrm>
                <a:off x="1300308" y="1372038"/>
                <a:ext cx="566593" cy="5665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F02314BB-553B-4C14-A495-29406DCCFB9B}"/>
                </a:ext>
              </a:extLst>
            </p:cNvPr>
            <p:cNvGrpSpPr/>
            <p:nvPr/>
          </p:nvGrpSpPr>
          <p:grpSpPr>
            <a:xfrm rot="20400000">
              <a:off x="1463196" y="2590799"/>
              <a:ext cx="2743200" cy="2743200"/>
              <a:chOff x="1300308" y="-3821539"/>
              <a:chExt cx="10986941" cy="10986941"/>
            </a:xfrm>
            <a:solidFill>
              <a:schemeClr val="accent2"/>
            </a:solidFill>
          </p:grpSpPr>
          <p:sp>
            <p:nvSpPr>
              <p:cNvPr id="12" name="Block Arc 8">
                <a:extLst>
                  <a:ext uri="{FF2B5EF4-FFF2-40B4-BE49-F238E27FC236}">
                    <a16:creationId xmlns:a16="http://schemas.microsoft.com/office/drawing/2014/main" id="{A9CCCE28-E7D0-4DF0-B9F8-EC9954040CEF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758757"/>
                  <a:gd name="adj2" fmla="val 10790803"/>
                  <a:gd name="adj3" fmla="val 56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4FD71B16-BDC5-4073-8C3C-0364F1EFDD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308" y="1372038"/>
                <a:ext cx="622593" cy="622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DB7DD75-63D8-4D04-AE46-D4A1550DDDAB}"/>
                </a:ext>
              </a:extLst>
            </p:cNvPr>
            <p:cNvGrpSpPr/>
            <p:nvPr/>
          </p:nvGrpSpPr>
          <p:grpSpPr>
            <a:xfrm rot="19200000">
              <a:off x="1614072" y="2741675"/>
              <a:ext cx="2441448" cy="2441448"/>
              <a:chOff x="1300308" y="-3821539"/>
              <a:chExt cx="10986941" cy="10986941"/>
            </a:xfrm>
            <a:solidFill>
              <a:schemeClr val="accent3"/>
            </a:solidFill>
          </p:grpSpPr>
          <p:sp>
            <p:nvSpPr>
              <p:cNvPr id="10" name="Block Arc 11">
                <a:extLst>
                  <a:ext uri="{FF2B5EF4-FFF2-40B4-BE49-F238E27FC236}">
                    <a16:creationId xmlns:a16="http://schemas.microsoft.com/office/drawing/2014/main" id="{9F5400E9-3682-40FE-A56B-0B6BED640134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025111"/>
                  <a:gd name="adj2" fmla="val 10789732"/>
                  <a:gd name="adj3" fmla="val 6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FF7837BE-403E-4B42-AE9B-92BBB10EA6A1}"/>
                  </a:ext>
                </a:extLst>
              </p:cNvPr>
              <p:cNvSpPr/>
              <p:nvPr/>
            </p:nvSpPr>
            <p:spPr>
              <a:xfrm>
                <a:off x="1300308" y="1372040"/>
                <a:ext cx="699543" cy="699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40595BD6-EE25-4DC5-936E-2310223CEC27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1764947" y="2892551"/>
              <a:ext cx="2139697" cy="2139696"/>
              <a:chOff x="1300303" y="-3821539"/>
              <a:chExt cx="10986946" cy="10986941"/>
            </a:xfrm>
            <a:solidFill>
              <a:schemeClr val="accent4"/>
            </a:solidFill>
          </p:grpSpPr>
          <p:sp>
            <p:nvSpPr>
              <p:cNvPr id="8" name="Block Arc 16">
                <a:extLst>
                  <a:ext uri="{FF2B5EF4-FFF2-40B4-BE49-F238E27FC236}">
                    <a16:creationId xmlns:a16="http://schemas.microsoft.com/office/drawing/2014/main" id="{074F5078-05FD-47C6-8776-0DCBAEA20B06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261234"/>
                  <a:gd name="adj2" fmla="val 10798272"/>
                  <a:gd name="adj3" fmla="val 71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C1ED462D-04F4-4CA0-BF8B-6CD375BA12F9}"/>
                  </a:ext>
                </a:extLst>
              </p:cNvPr>
              <p:cNvSpPr/>
              <p:nvPr/>
            </p:nvSpPr>
            <p:spPr>
              <a:xfrm>
                <a:off x="1300303" y="1372038"/>
                <a:ext cx="798197" cy="798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75FDC423-CC01-4873-AA71-543D704CE4E2}"/>
              </a:ext>
            </a:extLst>
          </p:cNvPr>
          <p:cNvGrpSpPr/>
          <p:nvPr/>
        </p:nvGrpSpPr>
        <p:grpSpPr>
          <a:xfrm>
            <a:off x="3497503" y="1742952"/>
            <a:ext cx="1776002" cy="1112542"/>
            <a:chOff x="3497503" y="1742952"/>
            <a:chExt cx="1776002" cy="1112542"/>
          </a:xfrm>
        </p:grpSpPr>
        <p:sp>
          <p:nvSpPr>
            <p:cNvPr id="17" name="Circle: Hollow 19">
              <a:extLst>
                <a:ext uri="{FF2B5EF4-FFF2-40B4-BE49-F238E27FC236}">
                  <a16:creationId xmlns:a16="http://schemas.microsoft.com/office/drawing/2014/main" id="{188A7562-F84C-412E-91ED-E725AA842939}"/>
                </a:ext>
              </a:extLst>
            </p:cNvPr>
            <p:cNvSpPr/>
            <p:nvPr/>
          </p:nvSpPr>
          <p:spPr>
            <a:xfrm>
              <a:off x="4307761" y="1742952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47283019-278A-4001-BB38-983C52836423}"/>
                </a:ext>
              </a:extLst>
            </p:cNvPr>
            <p:cNvSpPr/>
            <p:nvPr/>
          </p:nvSpPr>
          <p:spPr>
            <a:xfrm rot="18920672">
              <a:off x="3497503" y="2782342"/>
              <a:ext cx="1069848" cy="7315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0">
            <a:extLst>
              <a:ext uri="{FF2B5EF4-FFF2-40B4-BE49-F238E27FC236}">
                <a16:creationId xmlns:a16="http://schemas.microsoft.com/office/drawing/2014/main" id="{43FD4B4A-7C3C-4400-AF6B-D254213A320D}"/>
              </a:ext>
            </a:extLst>
          </p:cNvPr>
          <p:cNvGrpSpPr/>
          <p:nvPr/>
        </p:nvGrpSpPr>
        <p:grpSpPr>
          <a:xfrm>
            <a:off x="3402618" y="5201204"/>
            <a:ext cx="1870887" cy="1006698"/>
            <a:chOff x="3402618" y="5201204"/>
            <a:chExt cx="1870887" cy="1006698"/>
          </a:xfrm>
        </p:grpSpPr>
        <p:sp>
          <p:nvSpPr>
            <p:cNvPr id="20" name="Circle: Hollow 22">
              <a:extLst>
                <a:ext uri="{FF2B5EF4-FFF2-40B4-BE49-F238E27FC236}">
                  <a16:creationId xmlns:a16="http://schemas.microsoft.com/office/drawing/2014/main" id="{8A31F7DF-0EE9-46C5-90F9-7E76B3CB17F0}"/>
                </a:ext>
              </a:extLst>
            </p:cNvPr>
            <p:cNvSpPr/>
            <p:nvPr/>
          </p:nvSpPr>
          <p:spPr>
            <a:xfrm>
              <a:off x="4307761" y="5242158"/>
              <a:ext cx="965744" cy="965744"/>
            </a:xfrm>
            <a:prstGeom prst="donut">
              <a:avLst>
                <a:gd name="adj" fmla="val 702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483B459C-7403-42E0-8A69-A3D28FC8CE43}"/>
                </a:ext>
              </a:extLst>
            </p:cNvPr>
            <p:cNvSpPr/>
            <p:nvPr/>
          </p:nvSpPr>
          <p:spPr>
            <a:xfrm rot="2167873">
              <a:off x="3402618" y="5201204"/>
              <a:ext cx="1069848" cy="73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9">
            <a:extLst>
              <a:ext uri="{FF2B5EF4-FFF2-40B4-BE49-F238E27FC236}">
                <a16:creationId xmlns:a16="http://schemas.microsoft.com/office/drawing/2014/main" id="{364D3668-FBA9-4DBA-B5F5-F8AD60C4F9A1}"/>
              </a:ext>
            </a:extLst>
          </p:cNvPr>
          <p:cNvGrpSpPr/>
          <p:nvPr/>
        </p:nvGrpSpPr>
        <p:grpSpPr>
          <a:xfrm>
            <a:off x="3894628" y="4075756"/>
            <a:ext cx="2242038" cy="965744"/>
            <a:chOff x="3894628" y="4075756"/>
            <a:chExt cx="2242038" cy="965744"/>
          </a:xfrm>
        </p:grpSpPr>
        <p:sp>
          <p:nvSpPr>
            <p:cNvPr id="23" name="Circle: Hollow 21">
              <a:extLst>
                <a:ext uri="{FF2B5EF4-FFF2-40B4-BE49-F238E27FC236}">
                  <a16:creationId xmlns:a16="http://schemas.microsoft.com/office/drawing/2014/main" id="{B94759AE-39BF-4A34-9B5A-6B61DDD291EA}"/>
                </a:ext>
              </a:extLst>
            </p:cNvPr>
            <p:cNvSpPr/>
            <p:nvPr/>
          </p:nvSpPr>
          <p:spPr>
            <a:xfrm>
              <a:off x="5170922" y="4075756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928C67A0-724C-45CE-8171-E0ACEFCB5D8A}"/>
                </a:ext>
              </a:extLst>
            </p:cNvPr>
            <p:cNvSpPr/>
            <p:nvPr/>
          </p:nvSpPr>
          <p:spPr>
            <a:xfrm rot="535082">
              <a:off x="3894628" y="4443102"/>
              <a:ext cx="1344168" cy="7315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371F7D83-626A-40DB-9502-D7BFA14CB0F5}"/>
              </a:ext>
            </a:extLst>
          </p:cNvPr>
          <p:cNvGrpSpPr/>
          <p:nvPr/>
        </p:nvGrpSpPr>
        <p:grpSpPr>
          <a:xfrm>
            <a:off x="3944016" y="2909354"/>
            <a:ext cx="2192650" cy="965744"/>
            <a:chOff x="3944016" y="2909354"/>
            <a:chExt cx="2192650" cy="965744"/>
          </a:xfrm>
        </p:grpSpPr>
        <p:sp>
          <p:nvSpPr>
            <p:cNvPr id="26" name="Circle: Hollow 20">
              <a:extLst>
                <a:ext uri="{FF2B5EF4-FFF2-40B4-BE49-F238E27FC236}">
                  <a16:creationId xmlns:a16="http://schemas.microsoft.com/office/drawing/2014/main" id="{CA7B7928-46C4-483D-85D6-8CA37C4A56DC}"/>
                </a:ext>
              </a:extLst>
            </p:cNvPr>
            <p:cNvSpPr/>
            <p:nvPr/>
          </p:nvSpPr>
          <p:spPr>
            <a:xfrm>
              <a:off x="5170922" y="2909354"/>
              <a:ext cx="965744" cy="965744"/>
            </a:xfrm>
            <a:prstGeom prst="donut">
              <a:avLst>
                <a:gd name="adj" fmla="val 70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3E1C5A-9965-4D08-BB8B-47A910D85D8D}"/>
                </a:ext>
              </a:extLst>
            </p:cNvPr>
            <p:cNvSpPr/>
            <p:nvPr/>
          </p:nvSpPr>
          <p:spPr>
            <a:xfrm rot="21215486">
              <a:off x="3944016" y="3544870"/>
              <a:ext cx="1280160" cy="731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51C9A53A-DCF3-4BCC-AC00-48A6ED7BECDA}"/>
              </a:ext>
            </a:extLst>
          </p:cNvPr>
          <p:cNvSpPr/>
          <p:nvPr/>
        </p:nvSpPr>
        <p:spPr>
          <a:xfrm flipH="1">
            <a:off x="4594792" y="558273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8A7B7F2F-99A4-475D-B791-EE77B9FFDDD9}"/>
              </a:ext>
            </a:extLst>
          </p:cNvPr>
          <p:cNvSpPr/>
          <p:nvPr/>
        </p:nvSpPr>
        <p:spPr>
          <a:xfrm rot="18805991">
            <a:off x="5466870" y="319406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A129151D-E2CF-4EA5-BB8C-88F0AA081491}"/>
              </a:ext>
            </a:extLst>
          </p:cNvPr>
          <p:cNvSpPr/>
          <p:nvPr/>
        </p:nvSpPr>
        <p:spPr>
          <a:xfrm>
            <a:off x="5503245" y="440417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3C6E52B2-AF49-4489-9DA3-3BAD6232B7BD}"/>
              </a:ext>
            </a:extLst>
          </p:cNvPr>
          <p:cNvSpPr>
            <a:spLocks noChangeAspect="1"/>
          </p:cNvSpPr>
          <p:nvPr/>
        </p:nvSpPr>
        <p:spPr>
          <a:xfrm>
            <a:off x="4648743" y="200695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8B1F72D7-DCD4-4CA5-9264-9A43EA45E756}"/>
              </a:ext>
            </a:extLst>
          </p:cNvPr>
          <p:cNvGrpSpPr/>
          <p:nvPr/>
        </p:nvGrpSpPr>
        <p:grpSpPr>
          <a:xfrm>
            <a:off x="6403569" y="3055610"/>
            <a:ext cx="5442275" cy="746780"/>
            <a:chOff x="2543198" y="4450714"/>
            <a:chExt cx="2569255" cy="584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1790A8C-60D9-45B0-809E-B1CF0813744E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59E08-410A-4D1D-B9E7-5A731B7D33A6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5560D097-B0F1-4150-A2FE-93E29175073E}"/>
              </a:ext>
            </a:extLst>
          </p:cNvPr>
          <p:cNvGrpSpPr/>
          <p:nvPr/>
        </p:nvGrpSpPr>
        <p:grpSpPr>
          <a:xfrm>
            <a:off x="6403569" y="4246610"/>
            <a:ext cx="5442275" cy="746780"/>
            <a:chOff x="2543198" y="4450714"/>
            <a:chExt cx="2569255" cy="5843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718B81A-E476-4B67-89A8-7F0C640CB764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08EB609-BDE2-43D1-A827-03EB479C02F5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5E5122CE-2C09-4D96-A414-7403C4027E19}"/>
              </a:ext>
            </a:extLst>
          </p:cNvPr>
          <p:cNvGrpSpPr/>
          <p:nvPr/>
        </p:nvGrpSpPr>
        <p:grpSpPr>
          <a:xfrm>
            <a:off x="5477147" y="5375809"/>
            <a:ext cx="5442275" cy="746780"/>
            <a:chOff x="2543198" y="4450714"/>
            <a:chExt cx="2569255" cy="5843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B2829F-35B8-47EF-9DAC-5597C446C9E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D17130-1B9A-440D-86DD-D7F1641FAC0B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A297F46B-F49D-4F04-9B2F-C47634AC96B0}"/>
              </a:ext>
            </a:extLst>
          </p:cNvPr>
          <p:cNvGrpSpPr/>
          <p:nvPr/>
        </p:nvGrpSpPr>
        <p:grpSpPr>
          <a:xfrm>
            <a:off x="5477147" y="1785609"/>
            <a:ext cx="5442275" cy="746780"/>
            <a:chOff x="2543198" y="4450714"/>
            <a:chExt cx="2569255" cy="5843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71BB25-3D51-4C5D-9274-CD66E2247457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7AF9E8-D60A-4D8F-96E9-FE7CCFE7CEE7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Block Arc 14">
            <a:extLst>
              <a:ext uri="{FF2B5EF4-FFF2-40B4-BE49-F238E27FC236}">
                <a16:creationId xmlns:a16="http://schemas.microsoft.com/office/drawing/2014/main" id="{50D50B4F-C440-422F-A537-69E254D343B8}"/>
              </a:ext>
            </a:extLst>
          </p:cNvPr>
          <p:cNvSpPr/>
          <p:nvPr/>
        </p:nvSpPr>
        <p:spPr>
          <a:xfrm rot="16200000">
            <a:off x="2413499" y="3220602"/>
            <a:ext cx="917174" cy="9177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18BF94-A113-460F-A0D3-54431FDD79D0}"/>
              </a:ext>
            </a:extLst>
          </p:cNvPr>
          <p:cNvSpPr txBox="1"/>
          <p:nvPr/>
        </p:nvSpPr>
        <p:spPr>
          <a:xfrm>
            <a:off x="982044" y="1863373"/>
            <a:ext cx="26515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cs typeface="Arial" pitchFamily="34" charset="0"/>
              </a:rPr>
              <a:t>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>
            <a:extLst>
              <a:ext uri="{FF2B5EF4-FFF2-40B4-BE49-F238E27FC236}">
                <a16:creationId xmlns:a16="http://schemas.microsoft.com/office/drawing/2014/main" id="{484A0840-7634-4310-8C3D-2A76B8EE0CBA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7153F842-D0B8-47E9-A101-6B9F920B5695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B096D92D-C801-4B06-9AA1-DA9370EB6AAA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EDE752C8-A63C-43CA-A6BA-91C948BDC8B2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D05CE-B513-4ED7-9DF0-7CDBD148C378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4D03C-3A6E-4E45-83E2-18222038EF80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8C07A-057E-42B0-A83B-3D216E484197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6B4DD-1C5F-4FCE-80BE-C7CAA445834E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DAF3C55A-942D-469E-BC55-4014A701FD9F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AB44716-A569-4E35-AE66-B671143F48B1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31B11120-62DE-4DFD-BA2C-F230AB43C4FC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41FFB47-7AEB-4618-87D4-05E7621EE2BF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4AF2D1F4-B6ED-4670-BE14-200CDF0AD5E0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2A9A7E-6317-41E6-A2F8-71547989B78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2B19A1-3280-4CD1-AF67-A5EDEC358DC0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0">
            <a:extLst>
              <a:ext uri="{FF2B5EF4-FFF2-40B4-BE49-F238E27FC236}">
                <a16:creationId xmlns:a16="http://schemas.microsoft.com/office/drawing/2014/main" id="{853672B2-7824-48D8-8A50-60305E4FA1DE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73F269-7683-44A1-8AA4-A0AECFA92EC8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9A7613-EAF6-4A32-A420-E6ECAA708BA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3">
            <a:extLst>
              <a:ext uri="{FF2B5EF4-FFF2-40B4-BE49-F238E27FC236}">
                <a16:creationId xmlns:a16="http://schemas.microsoft.com/office/drawing/2014/main" id="{3295166A-0AEE-4AE2-B5F2-06314A8FB107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63F863-89B8-4CC3-A33D-CFD5BE1D150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4E9AF0-B698-409A-9FF9-0B94B1362DDF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2AC54380-E190-41C8-BCFE-219E901E286E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B590DB-BA2E-4B00-B655-3D74CEB5C44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4ACB85-D190-46B3-A8A7-1187BA1ECDD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28E14C39-00E7-4CB0-BB4C-2866CF6D7E7D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B2F9B307-9C02-4E69-8254-14583DB9F197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57245AC4-774F-4A02-94F0-CD6A5B800057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3538C04A-F5BB-45BF-A749-6D259EE420E6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3E11EE76-4C17-4950-980C-3E92B6371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4D46FEA6-FC8C-48EB-8C73-6399686719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Callout 44">
            <a:extLst>
              <a:ext uri="{FF2B5EF4-FFF2-40B4-BE49-F238E27FC236}">
                <a16:creationId xmlns:a16="http://schemas.microsoft.com/office/drawing/2014/main" id="{67142A20-A57A-4F94-8709-1F6830D00F75}"/>
              </a:ext>
            </a:extLst>
          </p:cNvPr>
          <p:cNvSpPr/>
          <p:nvPr/>
        </p:nvSpPr>
        <p:spPr>
          <a:xfrm>
            <a:off x="5628474" y="1664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Up Arrow Callout 46">
            <a:extLst>
              <a:ext uri="{FF2B5EF4-FFF2-40B4-BE49-F238E27FC236}">
                <a16:creationId xmlns:a16="http://schemas.microsoft.com/office/drawing/2014/main" id="{56875FD2-CCF3-4C35-8A0B-9822F3EAE7A2}"/>
              </a:ext>
            </a:extLst>
          </p:cNvPr>
          <p:cNvSpPr/>
          <p:nvPr/>
        </p:nvSpPr>
        <p:spPr>
          <a:xfrm rot="10800000">
            <a:off x="1621220" y="4009296"/>
            <a:ext cx="4906828" cy="2196000"/>
          </a:xfrm>
          <a:prstGeom prst="upArrowCallout">
            <a:avLst>
              <a:gd name="adj1" fmla="val 17823"/>
              <a:gd name="adj2" fmla="val 13406"/>
              <a:gd name="adj3" fmla="val 14234"/>
              <a:gd name="adj4" fmla="val 7886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8">
            <a:extLst>
              <a:ext uri="{FF2B5EF4-FFF2-40B4-BE49-F238E27FC236}">
                <a16:creationId xmlns:a16="http://schemas.microsoft.com/office/drawing/2014/main" id="{02FDD959-780D-48B7-A74C-7DE3F4765FDC}"/>
              </a:ext>
            </a:extLst>
          </p:cNvPr>
          <p:cNvGrpSpPr/>
          <p:nvPr/>
        </p:nvGrpSpPr>
        <p:grpSpPr>
          <a:xfrm>
            <a:off x="2813069" y="2263857"/>
            <a:ext cx="2527679" cy="1477328"/>
            <a:chOff x="5889060" y="3872747"/>
            <a:chExt cx="2527679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776251-70FD-4F70-B821-7A215CD1C61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024991E-11E9-429D-B3AB-3980B204F53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4FA9A9FF-CE33-45CE-8506-7EB1E6D93D27}"/>
              </a:ext>
            </a:extLst>
          </p:cNvPr>
          <p:cNvGrpSpPr/>
          <p:nvPr/>
        </p:nvGrpSpPr>
        <p:grpSpPr>
          <a:xfrm>
            <a:off x="6835598" y="4140432"/>
            <a:ext cx="2527679" cy="1477328"/>
            <a:chOff x="5889060" y="3872747"/>
            <a:chExt cx="2527679" cy="14773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681B15-2C54-438F-B01A-16B8A029850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4D0F4D-2431-4855-A163-69230DCC647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AF16711-9A1F-4461-9D3B-587D91E1EF61}"/>
              </a:ext>
            </a:extLst>
          </p:cNvPr>
          <p:cNvSpPr txBox="1"/>
          <p:nvPr/>
        </p:nvSpPr>
        <p:spPr>
          <a:xfrm>
            <a:off x="5958658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93785B-6490-40D9-A05B-A78E888A8E14}"/>
              </a:ext>
            </a:extLst>
          </p:cNvPr>
          <p:cNvSpPr txBox="1"/>
          <p:nvPr/>
        </p:nvSpPr>
        <p:spPr>
          <a:xfrm>
            <a:off x="9641075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990C84-982A-4499-8417-F62E153EF01D}"/>
              </a:ext>
            </a:extLst>
          </p:cNvPr>
          <p:cNvSpPr txBox="1"/>
          <p:nvPr/>
        </p:nvSpPr>
        <p:spPr>
          <a:xfrm>
            <a:off x="5617728" y="4259984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0D7F37-FD70-4E03-BCA8-14BE1721C6BB}"/>
              </a:ext>
            </a:extLst>
          </p:cNvPr>
          <p:cNvSpPr txBox="1"/>
          <p:nvPr/>
        </p:nvSpPr>
        <p:spPr>
          <a:xfrm>
            <a:off x="1964464" y="2450695"/>
            <a:ext cx="55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60AE0226-AB67-44D7-953F-64C5B2D4A5B8}"/>
              </a:ext>
            </a:extLst>
          </p:cNvPr>
          <p:cNvSpPr/>
          <p:nvPr/>
        </p:nvSpPr>
        <p:spPr>
          <a:xfrm rot="5400000">
            <a:off x="8091915" y="2605692"/>
            <a:ext cx="1728000" cy="4535323"/>
          </a:xfrm>
          <a:custGeom>
            <a:avLst/>
            <a:gdLst>
              <a:gd name="connsiteX0" fmla="*/ 0 w 1728000"/>
              <a:gd name="connsiteY0" fmla="*/ 4535323 h 4535323"/>
              <a:gd name="connsiteX1" fmla="*/ 0 w 1728000"/>
              <a:gd name="connsiteY1" fmla="*/ 3276000 h 4535323"/>
              <a:gd name="connsiteX2" fmla="*/ 0 w 1728000"/>
              <a:gd name="connsiteY2" fmla="*/ 2370135 h 4535323"/>
              <a:gd name="connsiteX3" fmla="*/ 0 w 1728000"/>
              <a:gd name="connsiteY3" fmla="*/ 692383 h 4535323"/>
              <a:gd name="connsiteX4" fmla="*/ 710009 w 1728000"/>
              <a:gd name="connsiteY4" fmla="*/ 692383 h 4535323"/>
              <a:gd name="connsiteX5" fmla="*/ 710009 w 1728000"/>
              <a:gd name="connsiteY5" fmla="*/ 245964 h 4535323"/>
              <a:gd name="connsiteX6" fmla="*/ 632344 w 1728000"/>
              <a:gd name="connsiteY6" fmla="*/ 245964 h 4535323"/>
              <a:gd name="connsiteX7" fmla="*/ 864000 w 1728000"/>
              <a:gd name="connsiteY7" fmla="*/ 0 h 4535323"/>
              <a:gd name="connsiteX8" fmla="*/ 1095656 w 1728000"/>
              <a:gd name="connsiteY8" fmla="*/ 245964 h 4535323"/>
              <a:gd name="connsiteX9" fmla="*/ 1017991 w 1728000"/>
              <a:gd name="connsiteY9" fmla="*/ 245964 h 4535323"/>
              <a:gd name="connsiteX10" fmla="*/ 1017991 w 1728000"/>
              <a:gd name="connsiteY10" fmla="*/ 692383 h 4535323"/>
              <a:gd name="connsiteX11" fmla="*/ 1728000 w 1728000"/>
              <a:gd name="connsiteY11" fmla="*/ 692383 h 4535323"/>
              <a:gd name="connsiteX12" fmla="*/ 1728000 w 1728000"/>
              <a:gd name="connsiteY12" fmla="*/ 2370135 h 4535323"/>
              <a:gd name="connsiteX13" fmla="*/ 1728000 w 1728000"/>
              <a:gd name="connsiteY13" fmla="*/ 3276000 h 4535323"/>
              <a:gd name="connsiteX14" fmla="*/ 1728000 w 1728000"/>
              <a:gd name="connsiteY14" fmla="*/ 4535323 h 453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0" h="4535323">
                <a:moveTo>
                  <a:pt x="0" y="4535323"/>
                </a:moveTo>
                <a:lnTo>
                  <a:pt x="0" y="3276000"/>
                </a:lnTo>
                <a:lnTo>
                  <a:pt x="0" y="2370135"/>
                </a:lnTo>
                <a:lnTo>
                  <a:pt x="0" y="692383"/>
                </a:lnTo>
                <a:lnTo>
                  <a:pt x="710009" y="69238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383"/>
                </a:lnTo>
                <a:lnTo>
                  <a:pt x="1728000" y="692383"/>
                </a:lnTo>
                <a:lnTo>
                  <a:pt x="1728000" y="2370135"/>
                </a:lnTo>
                <a:lnTo>
                  <a:pt x="1728000" y="3276000"/>
                </a:lnTo>
                <a:lnTo>
                  <a:pt x="1728000" y="4535323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6E90C93B-7270-449E-9C11-FFCDEFFD4AC0}"/>
              </a:ext>
            </a:extLst>
          </p:cNvPr>
          <p:cNvSpPr/>
          <p:nvPr/>
        </p:nvSpPr>
        <p:spPr>
          <a:xfrm rot="16200000">
            <a:off x="2346790" y="728219"/>
            <a:ext cx="1728002" cy="4536001"/>
          </a:xfrm>
          <a:custGeom>
            <a:avLst/>
            <a:gdLst>
              <a:gd name="connsiteX0" fmla="*/ 1728002 w 1728002"/>
              <a:gd name="connsiteY0" fmla="*/ 2370625 h 4536001"/>
              <a:gd name="connsiteX1" fmla="*/ 1728001 w 1728002"/>
              <a:gd name="connsiteY1" fmla="*/ 4536001 h 4536001"/>
              <a:gd name="connsiteX2" fmla="*/ 1 w 1728002"/>
              <a:gd name="connsiteY2" fmla="*/ 4536001 h 4536001"/>
              <a:gd name="connsiteX3" fmla="*/ 1 w 1728002"/>
              <a:gd name="connsiteY3" fmla="*/ 3276285 h 4536001"/>
              <a:gd name="connsiteX4" fmla="*/ 0 w 1728002"/>
              <a:gd name="connsiteY4" fmla="*/ 3276285 h 4536001"/>
              <a:gd name="connsiteX5" fmla="*/ 0 w 1728002"/>
              <a:gd name="connsiteY5" fmla="*/ 692443 h 4536001"/>
              <a:gd name="connsiteX6" fmla="*/ 710009 w 1728002"/>
              <a:gd name="connsiteY6" fmla="*/ 692443 h 4536001"/>
              <a:gd name="connsiteX7" fmla="*/ 710009 w 1728002"/>
              <a:gd name="connsiteY7" fmla="*/ 245964 h 4536001"/>
              <a:gd name="connsiteX8" fmla="*/ 632344 w 1728002"/>
              <a:gd name="connsiteY8" fmla="*/ 245964 h 4536001"/>
              <a:gd name="connsiteX9" fmla="*/ 864000 w 1728002"/>
              <a:gd name="connsiteY9" fmla="*/ 0 h 4536001"/>
              <a:gd name="connsiteX10" fmla="*/ 1095656 w 1728002"/>
              <a:gd name="connsiteY10" fmla="*/ 245964 h 4536001"/>
              <a:gd name="connsiteX11" fmla="*/ 1017991 w 1728002"/>
              <a:gd name="connsiteY11" fmla="*/ 245964 h 4536001"/>
              <a:gd name="connsiteX12" fmla="*/ 1017991 w 1728002"/>
              <a:gd name="connsiteY12" fmla="*/ 692443 h 4536001"/>
              <a:gd name="connsiteX13" fmla="*/ 1728000 w 1728002"/>
              <a:gd name="connsiteY13" fmla="*/ 692443 h 4536001"/>
              <a:gd name="connsiteX14" fmla="*/ 1728000 w 1728002"/>
              <a:gd name="connsiteY14" fmla="*/ 2370625 h 453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8002" h="4536001">
                <a:moveTo>
                  <a:pt x="1728002" y="2370625"/>
                </a:moveTo>
                <a:lnTo>
                  <a:pt x="1728001" y="4536001"/>
                </a:lnTo>
                <a:lnTo>
                  <a:pt x="1" y="4536001"/>
                </a:lnTo>
                <a:lnTo>
                  <a:pt x="1" y="3276285"/>
                </a:lnTo>
                <a:lnTo>
                  <a:pt x="0" y="3276285"/>
                </a:lnTo>
                <a:lnTo>
                  <a:pt x="0" y="692443"/>
                </a:lnTo>
                <a:lnTo>
                  <a:pt x="710009" y="692443"/>
                </a:lnTo>
                <a:lnTo>
                  <a:pt x="710009" y="245964"/>
                </a:lnTo>
                <a:lnTo>
                  <a:pt x="632344" y="245964"/>
                </a:lnTo>
                <a:lnTo>
                  <a:pt x="864000" y="0"/>
                </a:lnTo>
                <a:lnTo>
                  <a:pt x="1095656" y="245964"/>
                </a:lnTo>
                <a:lnTo>
                  <a:pt x="1017991" y="245964"/>
                </a:lnTo>
                <a:lnTo>
                  <a:pt x="1017991" y="692443"/>
                </a:lnTo>
                <a:lnTo>
                  <a:pt x="1728000" y="692443"/>
                </a:lnTo>
                <a:lnTo>
                  <a:pt x="1728000" y="2370625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17" name="Group 48">
            <a:extLst>
              <a:ext uri="{FF2B5EF4-FFF2-40B4-BE49-F238E27FC236}">
                <a16:creationId xmlns:a16="http://schemas.microsoft.com/office/drawing/2014/main" id="{4588C123-BD60-4DB9-A215-0674A9B2A47B}"/>
              </a:ext>
            </a:extLst>
          </p:cNvPr>
          <p:cNvGrpSpPr/>
          <p:nvPr/>
        </p:nvGrpSpPr>
        <p:grpSpPr>
          <a:xfrm>
            <a:off x="6822833" y="2263857"/>
            <a:ext cx="3604845" cy="1477328"/>
            <a:chOff x="5889060" y="3872747"/>
            <a:chExt cx="2527679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35681E-4BB6-4394-ADEC-B2C4A349B7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2C8ECA-083C-4107-84DC-60375711810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1">
            <a:extLst>
              <a:ext uri="{FF2B5EF4-FFF2-40B4-BE49-F238E27FC236}">
                <a16:creationId xmlns:a16="http://schemas.microsoft.com/office/drawing/2014/main" id="{2C7AF1AB-4E2C-4D13-9519-386041870E72}"/>
              </a:ext>
            </a:extLst>
          </p:cNvPr>
          <p:cNvGrpSpPr/>
          <p:nvPr/>
        </p:nvGrpSpPr>
        <p:grpSpPr>
          <a:xfrm>
            <a:off x="1732087" y="4140432"/>
            <a:ext cx="3504800" cy="1477328"/>
            <a:chOff x="5889060" y="3872747"/>
            <a:chExt cx="2527679" cy="147732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BFE892-9A6B-46FD-B440-2EAC12192B6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6F2CAF-9EF4-42A2-87EF-A34395A0D10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id="{21B89772-DE83-4694-BC96-06221EF5C821}"/>
              </a:ext>
            </a:extLst>
          </p:cNvPr>
          <p:cNvSpPr/>
          <p:nvPr/>
        </p:nvSpPr>
        <p:spPr>
          <a:xfrm rot="2700000">
            <a:off x="5825696" y="494123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8B75271D-8078-4346-80AF-0572F01B8ECC}"/>
              </a:ext>
            </a:extLst>
          </p:cNvPr>
          <p:cNvSpPr/>
          <p:nvPr/>
        </p:nvSpPr>
        <p:spPr>
          <a:xfrm>
            <a:off x="9775747" y="5008000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091486F1-D5EE-456F-8C21-DF2E8FFEB34E}"/>
              </a:ext>
            </a:extLst>
          </p:cNvPr>
          <p:cNvSpPr/>
          <p:nvPr/>
        </p:nvSpPr>
        <p:spPr>
          <a:xfrm>
            <a:off x="2060343" y="3095721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0ECAB245-38A2-4659-91F8-99779A6D7A71}"/>
              </a:ext>
            </a:extLst>
          </p:cNvPr>
          <p:cNvSpPr>
            <a:spLocks noChangeAspect="1"/>
          </p:cNvSpPr>
          <p:nvPr/>
        </p:nvSpPr>
        <p:spPr>
          <a:xfrm>
            <a:off x="6057374" y="306735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695423CF-C3FC-46C2-9433-C2EEAE3ECCCD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670E0712-DE23-4CB2-A112-F8D72FEA12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97409140-02CF-461F-AB0E-6480FD2DCB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D486F0EB-5084-4114-8B77-DC8B88F59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8AE7679E-CB62-4E71-A9EA-B885055E5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28">
            <a:extLst>
              <a:ext uri="{FF2B5EF4-FFF2-40B4-BE49-F238E27FC236}">
                <a16:creationId xmlns:a16="http://schemas.microsoft.com/office/drawing/2014/main" id="{751A07DC-4592-4AC8-B429-5D01B774A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081297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31">
            <a:extLst>
              <a:ext uri="{FF2B5EF4-FFF2-40B4-BE49-F238E27FC236}">
                <a16:creationId xmlns:a16="http://schemas.microsoft.com/office/drawing/2014/main" id="{CA7C4360-6E55-405C-9651-DD8F864147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971483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6">
            <a:extLst>
              <a:ext uri="{FF2B5EF4-FFF2-40B4-BE49-F238E27FC236}">
                <a16:creationId xmlns:a16="http://schemas.microsoft.com/office/drawing/2014/main" id="{BE23DC97-B090-46E4-AF1B-0684DB10B62C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05E66132-F01F-48DA-AF6F-BD5F2703605F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B3FEA0B3-D731-49D2-9D40-9FFC668BC9B7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A5C58EC0-92CD-424A-B2E0-09D16286A72E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A0DB2344-3D67-4037-9E40-B3C0B0598F00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6C9EEC-99DE-4606-AB46-B2C127BE1902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72A77EF0-5A0F-4652-957E-7C39ECF93A25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6433BD28-613E-4004-8D38-0AFE104467D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26B1E149-17A0-4BAC-B266-5FE71212A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21452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750C2D7B-33A1-4BD9-89C4-DD26AEEAA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177053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9">
            <a:extLst>
              <a:ext uri="{FF2B5EF4-FFF2-40B4-BE49-F238E27FC236}">
                <a16:creationId xmlns:a16="http://schemas.microsoft.com/office/drawing/2014/main" id="{1EFF0BF7-EAB8-45A9-939C-76EAEFB15BAD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BD285B-4536-473A-9B65-7C7503D46D98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8A279A-D31F-4749-9724-E9B223B64DF1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76F01E68-195C-411A-89D4-E8E19F088C33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9A870F0-2387-474B-86CD-1F6046C7B4BA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424DE3-A64E-48FE-9CF1-0FE9CBDF7DA2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B85FDCC-85AF-4563-A312-117547974E0D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795A88-7ED7-4B10-A853-6BD9EEF73F05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4443D8-3E0E-403E-9261-B8B65FABDAE2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016C3BB-E870-4379-ACF7-7CB046D68542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20CA5A-01EF-460A-95FE-B8D380D93592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B1040A-75C2-49B2-A4BA-3BF246A317C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AA0885BB-BF35-4022-BCDD-5915E2942509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1C1246-B528-4D6D-B112-774F8BF9C710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5AFF44D-FD33-4CB5-A225-40D27310ED75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BB01E27-F4B2-4891-902A-3E8978870B45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294CD13-3C69-44E5-A953-82FFC254EBB7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187858-581E-4DED-9E14-70D428F622D6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7F30D2A-9A56-4CFD-B48A-7F800B8C1E3E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018E0E-E3B8-4562-8E7D-F35B5485C75A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B96029-FCDF-4CD1-AA32-DBEF3532638A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0B1A3B9-BD57-4A66-A9FF-FA41C566C700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FEC7466-08DD-40BB-9294-FE5D49225230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3FA943-9776-4F86-9A6B-F333D421F264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>
            <a:extLst>
              <a:ext uri="{FF2B5EF4-FFF2-40B4-BE49-F238E27FC236}">
                <a16:creationId xmlns:a16="http://schemas.microsoft.com/office/drawing/2014/main" id="{5B626CE3-47C2-4CDF-A738-B250483D5BDA}"/>
              </a:ext>
            </a:extLst>
          </p:cNvPr>
          <p:cNvGrpSpPr/>
          <p:nvPr/>
        </p:nvGrpSpPr>
        <p:grpSpPr>
          <a:xfrm>
            <a:off x="3631448" y="5408421"/>
            <a:ext cx="2167332" cy="1068787"/>
            <a:chOff x="270024" y="1671304"/>
            <a:chExt cx="1280222" cy="10794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CFDD43-B662-4B74-B5B3-8289C7FA3EE0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248143-50F8-4ADA-A565-222E2F7A59EB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736BF808-E56A-49AC-80AD-FE04D5C0A7A5}"/>
              </a:ext>
            </a:extLst>
          </p:cNvPr>
          <p:cNvGrpSpPr/>
          <p:nvPr/>
        </p:nvGrpSpPr>
        <p:grpSpPr>
          <a:xfrm>
            <a:off x="6396327" y="5408421"/>
            <a:ext cx="2167332" cy="1068787"/>
            <a:chOff x="270024" y="1671304"/>
            <a:chExt cx="1280222" cy="10794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74D133-347B-42AB-A1EB-6FAF5277E519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DB75EF-BF30-493F-9A53-89DEC8F64637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4">
            <a:extLst>
              <a:ext uri="{FF2B5EF4-FFF2-40B4-BE49-F238E27FC236}">
                <a16:creationId xmlns:a16="http://schemas.microsoft.com/office/drawing/2014/main" id="{B51EC30E-AD11-44AA-873E-CDADD0482300}"/>
              </a:ext>
            </a:extLst>
          </p:cNvPr>
          <p:cNvGrpSpPr/>
          <p:nvPr/>
        </p:nvGrpSpPr>
        <p:grpSpPr>
          <a:xfrm>
            <a:off x="9161205" y="5408421"/>
            <a:ext cx="2167332" cy="1068787"/>
            <a:chOff x="270024" y="1671304"/>
            <a:chExt cx="1280222" cy="10794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18E30F-AECF-413A-9F32-72F9466BC046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751D84-3313-4867-9FDE-9534D700A59C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8">
            <a:extLst>
              <a:ext uri="{FF2B5EF4-FFF2-40B4-BE49-F238E27FC236}">
                <a16:creationId xmlns:a16="http://schemas.microsoft.com/office/drawing/2014/main" id="{3D669593-0D06-490A-BB02-45A47D1D2DFA}"/>
              </a:ext>
            </a:extLst>
          </p:cNvPr>
          <p:cNvGrpSpPr/>
          <p:nvPr/>
        </p:nvGrpSpPr>
        <p:grpSpPr>
          <a:xfrm>
            <a:off x="866569" y="5408421"/>
            <a:ext cx="2167332" cy="1068787"/>
            <a:chOff x="270024" y="1671304"/>
            <a:chExt cx="1280222" cy="10794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0605F0-107D-45C2-8DFD-99B772A538AF}"/>
                </a:ext>
              </a:extLst>
            </p:cNvPr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091659-C31A-417C-BF73-8A844E04AC34}"/>
                </a:ext>
              </a:extLst>
            </p:cNvPr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9DF87F-AE3C-4A4C-A901-5CCC91D50635}"/>
              </a:ext>
            </a:extLst>
          </p:cNvPr>
          <p:cNvSpPr txBox="1"/>
          <p:nvPr/>
        </p:nvSpPr>
        <p:spPr>
          <a:xfrm>
            <a:off x="9161205" y="1625713"/>
            <a:ext cx="23474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752D32B6-B5AD-4D1E-AA84-3FF29ADE8E96}"/>
              </a:ext>
            </a:extLst>
          </p:cNvPr>
          <p:cNvSpPr/>
          <p:nvPr/>
        </p:nvSpPr>
        <p:spPr>
          <a:xfrm>
            <a:off x="9241334" y="1223067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2D344D0E-A66E-4694-A22E-3CA55CB73CCD}"/>
              </a:ext>
            </a:extLst>
          </p:cNvPr>
          <p:cNvSpPr/>
          <p:nvPr/>
        </p:nvSpPr>
        <p:spPr>
          <a:xfrm rot="10800000">
            <a:off x="10923595" y="4367402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DE857621-6B2B-463E-9930-18170F7BAA58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AFA26F-7F68-40C1-B7BD-763182BB760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19F402-099B-4C46-886E-AEC40168201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529CE4AF-9798-4E6D-A812-2E5B66B8286E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37BBCB-323D-4279-B566-49A8E5BC6E0C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88DA6B-CDCA-49AA-8188-2D5AD3207EB6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1A21F433-4012-4484-83D3-10166BB8F2AD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DDA498-D5B4-411D-8CBB-869CED96F03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372836-5A47-4595-86F3-D7C8DE40FF3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8A228E9D-C51C-4A03-BA6D-C0F8C26AFD9E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866CB1-4F16-4BD4-96A6-FAA29A2F9F5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8AA9C-3464-4DB1-8B23-90D55CB0351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F2B1B214-8972-4C81-AEEC-110223E57F22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372779-0B27-4958-9D73-FAC744ED8BB5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928D3C-B011-476B-8AB3-D3988CB7D14A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2DF2DD83-03A0-4E14-9DF0-96E66152C365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ED8FBC-350B-449A-9B14-5E2A8358345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88E54B-DF7F-496A-A60D-9EA5C62A684D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4F5280AB-973F-4B9E-8D0F-FFB4F2880929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3">
              <a:extLst>
                <a:ext uri="{FF2B5EF4-FFF2-40B4-BE49-F238E27FC236}">
                  <a16:creationId xmlns:a16="http://schemas.microsoft.com/office/drawing/2014/main" id="{622CE86E-9FD2-45DF-817B-54619DA71E24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6C8063C5-2248-4C24-BD16-7CF097BB9EF6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5">
              <a:extLst>
                <a:ext uri="{FF2B5EF4-FFF2-40B4-BE49-F238E27FC236}">
                  <a16:creationId xmlns:a16="http://schemas.microsoft.com/office/drawing/2014/main" id="{3CE2AA05-BBED-41E6-858A-310FB79CC176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6">
              <a:extLst>
                <a:ext uri="{FF2B5EF4-FFF2-40B4-BE49-F238E27FC236}">
                  <a16:creationId xmlns:a16="http://schemas.microsoft.com/office/drawing/2014/main" id="{BD5ADE57-BD60-43BC-AB81-C0F6EF73620A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7">
              <a:extLst>
                <a:ext uri="{FF2B5EF4-FFF2-40B4-BE49-F238E27FC236}">
                  <a16:creationId xmlns:a16="http://schemas.microsoft.com/office/drawing/2014/main" id="{880D4298-4C4B-455D-AA36-9DD2EBFD0F66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8">
              <a:extLst>
                <a:ext uri="{FF2B5EF4-FFF2-40B4-BE49-F238E27FC236}">
                  <a16:creationId xmlns:a16="http://schemas.microsoft.com/office/drawing/2014/main" id="{F4FC1052-411E-473A-B7BD-69A4B98E5659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E2DF5C5B-6D91-4114-943E-F7E03CF7CFBD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95707A3-BD87-4F3D-B78A-9ECE96132430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094C7ADC-CE35-483D-B9A5-37E34FC89C36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79593041-7C86-476F-BAC0-3DC57C5A30EA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C8FC73AC-A07E-4A49-B8E6-F38D166E704E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A2F655B4-E63F-4C0C-ABCA-03FCAB07F56B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ardrop 12">
            <a:extLst>
              <a:ext uri="{FF2B5EF4-FFF2-40B4-BE49-F238E27FC236}">
                <a16:creationId xmlns:a16="http://schemas.microsoft.com/office/drawing/2014/main" id="{471C3CA0-01A4-40CB-9DAF-AC7A0E669B97}"/>
              </a:ext>
            </a:extLst>
          </p:cNvPr>
          <p:cNvSpPr/>
          <p:nvPr/>
        </p:nvSpPr>
        <p:spPr>
          <a:xfrm rot="8100000">
            <a:off x="1467799" y="1887226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ardrop 12">
            <a:extLst>
              <a:ext uri="{FF2B5EF4-FFF2-40B4-BE49-F238E27FC236}">
                <a16:creationId xmlns:a16="http://schemas.microsoft.com/office/drawing/2014/main" id="{264ED8EB-521E-4399-88C3-B45BB09F82F7}"/>
              </a:ext>
            </a:extLst>
          </p:cNvPr>
          <p:cNvSpPr/>
          <p:nvPr/>
        </p:nvSpPr>
        <p:spPr>
          <a:xfrm rot="8100000">
            <a:off x="4137988" y="1887225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ardrop 12">
            <a:extLst>
              <a:ext uri="{FF2B5EF4-FFF2-40B4-BE49-F238E27FC236}">
                <a16:creationId xmlns:a16="http://schemas.microsoft.com/office/drawing/2014/main" id="{FA552075-9ADA-43C7-9449-8E57D55D05AF}"/>
              </a:ext>
            </a:extLst>
          </p:cNvPr>
          <p:cNvSpPr/>
          <p:nvPr/>
        </p:nvSpPr>
        <p:spPr>
          <a:xfrm rot="8100000">
            <a:off x="6808177" y="1887224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ardrop 12">
            <a:extLst>
              <a:ext uri="{FF2B5EF4-FFF2-40B4-BE49-F238E27FC236}">
                <a16:creationId xmlns:a16="http://schemas.microsoft.com/office/drawing/2014/main" id="{49AFF151-B438-47FE-BCF2-4A22B9C2E3FF}"/>
              </a:ext>
            </a:extLst>
          </p:cNvPr>
          <p:cNvSpPr/>
          <p:nvPr/>
        </p:nvSpPr>
        <p:spPr>
          <a:xfrm rot="8100000">
            <a:off x="9478365" y="1887223"/>
            <a:ext cx="1239172" cy="123917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ube 3">
            <a:extLst>
              <a:ext uri="{FF2B5EF4-FFF2-40B4-BE49-F238E27FC236}">
                <a16:creationId xmlns:a16="http://schemas.microsoft.com/office/drawing/2014/main" id="{BCA5D30C-0D00-4CF9-8149-317F0985C0BE}"/>
              </a:ext>
            </a:extLst>
          </p:cNvPr>
          <p:cNvSpPr/>
          <p:nvPr/>
        </p:nvSpPr>
        <p:spPr>
          <a:xfrm>
            <a:off x="975948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ube 4">
            <a:extLst>
              <a:ext uri="{FF2B5EF4-FFF2-40B4-BE49-F238E27FC236}">
                <a16:creationId xmlns:a16="http://schemas.microsoft.com/office/drawing/2014/main" id="{7D8B2E1E-85D5-41F1-8566-5F0329840163}"/>
              </a:ext>
            </a:extLst>
          </p:cNvPr>
          <p:cNvSpPr/>
          <p:nvPr/>
        </p:nvSpPr>
        <p:spPr>
          <a:xfrm>
            <a:off x="3646136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Cube 5">
            <a:extLst>
              <a:ext uri="{FF2B5EF4-FFF2-40B4-BE49-F238E27FC236}">
                <a16:creationId xmlns:a16="http://schemas.microsoft.com/office/drawing/2014/main" id="{979025DA-B819-4887-89BC-DCC6C73A571C}"/>
              </a:ext>
            </a:extLst>
          </p:cNvPr>
          <p:cNvSpPr/>
          <p:nvPr/>
        </p:nvSpPr>
        <p:spPr>
          <a:xfrm>
            <a:off x="631632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Cube 6">
            <a:extLst>
              <a:ext uri="{FF2B5EF4-FFF2-40B4-BE49-F238E27FC236}">
                <a16:creationId xmlns:a16="http://schemas.microsoft.com/office/drawing/2014/main" id="{25E1B78D-A7C8-43ED-BCD7-C797657E819C}"/>
              </a:ext>
            </a:extLst>
          </p:cNvPr>
          <p:cNvSpPr/>
          <p:nvPr/>
        </p:nvSpPr>
        <p:spPr>
          <a:xfrm>
            <a:off x="8986514" y="3476276"/>
            <a:ext cx="2192702" cy="529958"/>
          </a:xfrm>
          <a:prstGeom prst="cube">
            <a:avLst>
              <a:gd name="adj" fmla="val 17308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C96FA54-118B-4077-80D4-AEECA46F4C72}"/>
              </a:ext>
            </a:extLst>
          </p:cNvPr>
          <p:cNvGrpSpPr/>
          <p:nvPr/>
        </p:nvGrpSpPr>
        <p:grpSpPr>
          <a:xfrm>
            <a:off x="8966966" y="4135488"/>
            <a:ext cx="2231800" cy="1846659"/>
            <a:chOff x="5889060" y="3872747"/>
            <a:chExt cx="2527679" cy="18466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62E2EF-51BD-4C29-A336-93DA02085A3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D103F6-489A-4EDA-8FDC-54FF8E6559E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CE243CF0-024A-4B7F-A483-9D26EE0F56B6}"/>
              </a:ext>
            </a:extLst>
          </p:cNvPr>
          <p:cNvGrpSpPr/>
          <p:nvPr/>
        </p:nvGrpSpPr>
        <p:grpSpPr>
          <a:xfrm>
            <a:off x="6296777" y="4135488"/>
            <a:ext cx="2231800" cy="1846659"/>
            <a:chOff x="5889060" y="3872747"/>
            <a:chExt cx="2527679" cy="184665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1B1FE5-840F-4E29-A185-E23258A47C7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307459-204A-47A3-9C1D-AB7155B9F17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BE16D62-2AE4-4274-A09B-B62CEE6B7D50}"/>
              </a:ext>
            </a:extLst>
          </p:cNvPr>
          <p:cNvGrpSpPr/>
          <p:nvPr/>
        </p:nvGrpSpPr>
        <p:grpSpPr>
          <a:xfrm>
            <a:off x="3626589" y="4135488"/>
            <a:ext cx="2231800" cy="1846659"/>
            <a:chOff x="5889060" y="3872747"/>
            <a:chExt cx="2527679" cy="18466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A3701B-C210-4ECD-9D9A-B51A4AFEA37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E58D9D-D360-458F-AE96-DD05DED3F40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1F7745D4-6D70-4781-B238-17931EFE1A64}"/>
              </a:ext>
            </a:extLst>
          </p:cNvPr>
          <p:cNvGrpSpPr/>
          <p:nvPr/>
        </p:nvGrpSpPr>
        <p:grpSpPr>
          <a:xfrm>
            <a:off x="956401" y="4135488"/>
            <a:ext cx="2231800" cy="1846659"/>
            <a:chOff x="5889060" y="3872747"/>
            <a:chExt cx="2527679" cy="1846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AB9266-209D-47D9-A250-F2A4A0FE7C0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Easy to change colors, photos.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B92AF5-FEAB-4C3D-9433-C58164EA33E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 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AA48CE-91C4-4DFA-9F34-27FB9CFC27A2}"/>
              </a:ext>
            </a:extLst>
          </p:cNvPr>
          <p:cNvSpPr txBox="1"/>
          <p:nvPr/>
        </p:nvSpPr>
        <p:spPr>
          <a:xfrm>
            <a:off x="1243014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888360-68E6-4E97-AAD5-FDD6A2DD209A}"/>
              </a:ext>
            </a:extLst>
          </p:cNvPr>
          <p:cNvSpPr txBox="1"/>
          <p:nvPr/>
        </p:nvSpPr>
        <p:spPr>
          <a:xfrm>
            <a:off x="3911522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45B0B1-5F3A-421D-A6F1-A8E0D8A0254A}"/>
              </a:ext>
            </a:extLst>
          </p:cNvPr>
          <p:cNvSpPr txBox="1"/>
          <p:nvPr/>
        </p:nvSpPr>
        <p:spPr>
          <a:xfrm>
            <a:off x="6580030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5AEC2A-3BC3-41C4-BA5B-595F8F7D4590}"/>
              </a:ext>
            </a:extLst>
          </p:cNvPr>
          <p:cNvSpPr txBox="1"/>
          <p:nvPr/>
        </p:nvSpPr>
        <p:spPr>
          <a:xfrm>
            <a:off x="9248536" y="3615942"/>
            <a:ext cx="1591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A265D0F8-B226-4932-BD5C-662D3BD22755}"/>
              </a:ext>
            </a:extLst>
          </p:cNvPr>
          <p:cNvSpPr/>
          <p:nvPr/>
        </p:nvSpPr>
        <p:spPr>
          <a:xfrm>
            <a:off x="1878446" y="2335853"/>
            <a:ext cx="416351" cy="30531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79A1EE-747A-448F-913A-6506E45DFD06}"/>
              </a:ext>
            </a:extLst>
          </p:cNvPr>
          <p:cNvSpPr/>
          <p:nvPr/>
        </p:nvSpPr>
        <p:spPr>
          <a:xfrm rot="5400000">
            <a:off x="7237503" y="2238300"/>
            <a:ext cx="403133" cy="40259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71192279-E84C-46BE-86C6-7576CCAD693F}"/>
              </a:ext>
            </a:extLst>
          </p:cNvPr>
          <p:cNvSpPr/>
          <p:nvPr/>
        </p:nvSpPr>
        <p:spPr>
          <a:xfrm flipH="1">
            <a:off x="4488504" y="2271977"/>
            <a:ext cx="489660" cy="4039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19FAF18A-673C-4EED-8820-C9A367FAA768}"/>
              </a:ext>
            </a:extLst>
          </p:cNvPr>
          <p:cNvSpPr/>
          <p:nvPr/>
        </p:nvSpPr>
        <p:spPr>
          <a:xfrm>
            <a:off x="9891020" y="2290457"/>
            <a:ext cx="492705" cy="32381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69C9D9-3F54-43EE-BC47-CFECB67DEAAF}"/>
              </a:ext>
            </a:extLst>
          </p:cNvPr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D6C8A8B-A423-4BA1-8FAA-EC46EB83DBAB}"/>
              </a:ext>
            </a:extLst>
          </p:cNvPr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E4E177-30F7-409B-962C-BFD27B3987F6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532EE4-0F15-45D4-BEED-81779C3B655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3">
            <a:extLst>
              <a:ext uri="{FF2B5EF4-FFF2-40B4-BE49-F238E27FC236}">
                <a16:creationId xmlns:a16="http://schemas.microsoft.com/office/drawing/2014/main" id="{1DCF668E-CE87-45E7-AA07-30562E62C495}"/>
              </a:ext>
            </a:extLst>
          </p:cNvPr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DF753-CC35-40F8-9357-19C304650ED4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003EBA-66FE-4FDB-A639-C619556EBA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6">
            <a:extLst>
              <a:ext uri="{FF2B5EF4-FFF2-40B4-BE49-F238E27FC236}">
                <a16:creationId xmlns:a16="http://schemas.microsoft.com/office/drawing/2014/main" id="{E036B194-A530-4743-8797-451CCE4F6882}"/>
              </a:ext>
            </a:extLst>
          </p:cNvPr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A1C826-576A-44B6-B34E-0477843DAC82}"/>
                </a:ext>
              </a:extLst>
            </p:cNvPr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30B79A-9B3D-4D14-8DD2-91F849E96F5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8A1F42-A8C1-4C49-BD82-FC269C14D649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A1B5D68C-2FBB-4285-B645-6E659E7B815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BA2BDB9-BDDA-4A27-8B3F-64929662A55B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09B2BB9B-3C08-41B7-98D6-9CB5CB1882CB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7B685CF2-0D3F-446A-A6E2-800E983CE6F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12">
            <a:extLst>
              <a:ext uri="{FF2B5EF4-FFF2-40B4-BE49-F238E27FC236}">
                <a16:creationId xmlns:a16="http://schemas.microsoft.com/office/drawing/2014/main" id="{AB2AA6B0-7D9B-492B-B9B5-62C7ECEA29B6}"/>
              </a:ext>
            </a:extLst>
          </p:cNvPr>
          <p:cNvSpPr/>
          <p:nvPr/>
        </p:nvSpPr>
        <p:spPr>
          <a:xfrm>
            <a:off x="947482" y="2854200"/>
            <a:ext cx="2088232" cy="2088232"/>
          </a:xfrm>
          <a:prstGeom prst="donut">
            <a:avLst>
              <a:gd name="adj" fmla="val 3050"/>
            </a:avLst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Elbow Connector 31">
            <a:extLst>
              <a:ext uri="{FF2B5EF4-FFF2-40B4-BE49-F238E27FC236}">
                <a16:creationId xmlns:a16="http://schemas.microsoft.com/office/drawing/2014/main" id="{F5663293-1DEB-4869-AB47-F974C082C933}"/>
              </a:ext>
            </a:extLst>
          </p:cNvPr>
          <p:cNvCxnSpPr>
            <a:cxnSpLocks/>
          </p:cNvCxnSpPr>
          <p:nvPr/>
        </p:nvCxnSpPr>
        <p:spPr>
          <a:xfrm flipV="1">
            <a:off x="2477907" y="2495056"/>
            <a:ext cx="1539119" cy="1137700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36">
            <a:extLst>
              <a:ext uri="{FF2B5EF4-FFF2-40B4-BE49-F238E27FC236}">
                <a16:creationId xmlns:a16="http://schemas.microsoft.com/office/drawing/2014/main" id="{F4EAE0B6-67D3-4CCC-8A4D-6C6DF973336E}"/>
              </a:ext>
            </a:extLst>
          </p:cNvPr>
          <p:cNvSpPr/>
          <p:nvPr/>
        </p:nvSpPr>
        <p:spPr>
          <a:xfrm>
            <a:off x="4056519" y="1896048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45">
            <a:extLst>
              <a:ext uri="{FF2B5EF4-FFF2-40B4-BE49-F238E27FC236}">
                <a16:creationId xmlns:a16="http://schemas.microsoft.com/office/drawing/2014/main" id="{00DF31BA-7C61-48DF-A1A9-C4267491B465}"/>
              </a:ext>
            </a:extLst>
          </p:cNvPr>
          <p:cNvSpPr/>
          <p:nvPr/>
        </p:nvSpPr>
        <p:spPr>
          <a:xfrm>
            <a:off x="4056519" y="3339710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48">
            <a:extLst>
              <a:ext uri="{FF2B5EF4-FFF2-40B4-BE49-F238E27FC236}">
                <a16:creationId xmlns:a16="http://schemas.microsoft.com/office/drawing/2014/main" id="{4323804F-6189-4C76-9C70-1502FD4FE742}"/>
              </a:ext>
            </a:extLst>
          </p:cNvPr>
          <p:cNvSpPr/>
          <p:nvPr/>
        </p:nvSpPr>
        <p:spPr>
          <a:xfrm>
            <a:off x="4056519" y="4783371"/>
            <a:ext cx="1198020" cy="119801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0" name="Elbow Connector 51">
            <a:extLst>
              <a:ext uri="{FF2B5EF4-FFF2-40B4-BE49-F238E27FC236}">
                <a16:creationId xmlns:a16="http://schemas.microsoft.com/office/drawing/2014/main" id="{E0547BF2-90D4-4498-BC3B-AF46D78E8A23}"/>
              </a:ext>
            </a:extLst>
          </p:cNvPr>
          <p:cNvCxnSpPr>
            <a:cxnSpLocks/>
          </p:cNvCxnSpPr>
          <p:nvPr/>
        </p:nvCxnSpPr>
        <p:spPr>
          <a:xfrm>
            <a:off x="2477907" y="4223267"/>
            <a:ext cx="1539119" cy="115911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55">
            <a:extLst>
              <a:ext uri="{FF2B5EF4-FFF2-40B4-BE49-F238E27FC236}">
                <a16:creationId xmlns:a16="http://schemas.microsoft.com/office/drawing/2014/main" id="{633156DE-C434-435D-BC35-A5B7BA7B5304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2532188" y="3928012"/>
            <a:ext cx="1484838" cy="10707"/>
          </a:xfrm>
          <a:prstGeom prst="line">
            <a:avLst/>
          </a:prstGeom>
          <a:ln w="22225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C959D82-ACAA-4A46-8F54-7CFA8B781CBB}"/>
              </a:ext>
            </a:extLst>
          </p:cNvPr>
          <p:cNvSpPr txBox="1"/>
          <p:nvPr/>
        </p:nvSpPr>
        <p:spPr>
          <a:xfrm>
            <a:off x="1229066" y="349425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C95035-E8A3-4E18-81E1-C74914FB36EE}"/>
              </a:ext>
            </a:extLst>
          </p:cNvPr>
          <p:cNvSpPr txBox="1"/>
          <p:nvPr/>
        </p:nvSpPr>
        <p:spPr>
          <a:xfrm>
            <a:off x="1229066" y="3789512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CAE987-F445-4DD5-8F2E-C1543B22D6F6}"/>
              </a:ext>
            </a:extLst>
          </p:cNvPr>
          <p:cNvSpPr txBox="1"/>
          <p:nvPr/>
        </p:nvSpPr>
        <p:spPr>
          <a:xfrm>
            <a:off x="1229066" y="4084767"/>
            <a:ext cx="1303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Your Text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9EAE30-EAF9-4C24-8D27-6D7625214E28}"/>
              </a:ext>
            </a:extLst>
          </p:cNvPr>
          <p:cNvSpPr txBox="1"/>
          <p:nvPr/>
        </p:nvSpPr>
        <p:spPr>
          <a:xfrm>
            <a:off x="4136119" y="2182750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E978DA-8481-438E-91D3-877DB3E916B1}"/>
              </a:ext>
            </a:extLst>
          </p:cNvPr>
          <p:cNvSpPr txBox="1"/>
          <p:nvPr/>
        </p:nvSpPr>
        <p:spPr>
          <a:xfrm>
            <a:off x="4159195" y="3619854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39E43D-BB67-431B-8932-5C01B5B4E355}"/>
              </a:ext>
            </a:extLst>
          </p:cNvPr>
          <p:cNvSpPr txBox="1"/>
          <p:nvPr/>
        </p:nvSpPr>
        <p:spPr>
          <a:xfrm>
            <a:off x="4134078" y="5060378"/>
            <a:ext cx="10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PowerPoint  Presentation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04995B66-EF79-4DD9-800C-518E10B42FB4}"/>
              </a:ext>
            </a:extLst>
          </p:cNvPr>
          <p:cNvSpPr/>
          <p:nvPr/>
        </p:nvSpPr>
        <p:spPr>
          <a:xfrm>
            <a:off x="4907996" y="1761929"/>
            <a:ext cx="522312" cy="5223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73">
            <a:extLst>
              <a:ext uri="{FF2B5EF4-FFF2-40B4-BE49-F238E27FC236}">
                <a16:creationId xmlns:a16="http://schemas.microsoft.com/office/drawing/2014/main" id="{E7F395B5-F7F1-422B-81AF-BCB348306E0B}"/>
              </a:ext>
            </a:extLst>
          </p:cNvPr>
          <p:cNvSpPr/>
          <p:nvPr/>
        </p:nvSpPr>
        <p:spPr>
          <a:xfrm>
            <a:off x="4915611" y="3195101"/>
            <a:ext cx="522312" cy="5223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74">
            <a:extLst>
              <a:ext uri="{FF2B5EF4-FFF2-40B4-BE49-F238E27FC236}">
                <a16:creationId xmlns:a16="http://schemas.microsoft.com/office/drawing/2014/main" id="{232BBABF-EFBB-49AB-A0CC-9F698896823E}"/>
              </a:ext>
            </a:extLst>
          </p:cNvPr>
          <p:cNvSpPr/>
          <p:nvPr/>
        </p:nvSpPr>
        <p:spPr>
          <a:xfrm>
            <a:off x="4915611" y="4624639"/>
            <a:ext cx="522312" cy="5223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C78E798-045E-407E-831C-D93C32473CBC}"/>
              </a:ext>
            </a:extLst>
          </p:cNvPr>
          <p:cNvSpPr txBox="1"/>
          <p:nvPr/>
        </p:nvSpPr>
        <p:spPr>
          <a:xfrm>
            <a:off x="6336284" y="2263068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77">
            <a:extLst>
              <a:ext uri="{FF2B5EF4-FFF2-40B4-BE49-F238E27FC236}">
                <a16:creationId xmlns:a16="http://schemas.microsoft.com/office/drawing/2014/main" id="{09DF42F3-8ED7-4E38-AB37-4D7F65FA387C}"/>
              </a:ext>
            </a:extLst>
          </p:cNvPr>
          <p:cNvSpPr>
            <a:spLocks noChangeAspect="1"/>
          </p:cNvSpPr>
          <p:nvPr/>
        </p:nvSpPr>
        <p:spPr>
          <a:xfrm>
            <a:off x="6376915" y="1735512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18F0F9-C06B-440D-AA5E-A48D67C69401}"/>
              </a:ext>
            </a:extLst>
          </p:cNvPr>
          <p:cNvSpPr txBox="1"/>
          <p:nvPr/>
        </p:nvSpPr>
        <p:spPr>
          <a:xfrm>
            <a:off x="6336284" y="3706730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80">
            <a:extLst>
              <a:ext uri="{FF2B5EF4-FFF2-40B4-BE49-F238E27FC236}">
                <a16:creationId xmlns:a16="http://schemas.microsoft.com/office/drawing/2014/main" id="{417C564B-DB42-4573-A780-5AB06D6D5104}"/>
              </a:ext>
            </a:extLst>
          </p:cNvPr>
          <p:cNvSpPr>
            <a:spLocks noChangeAspect="1"/>
          </p:cNvSpPr>
          <p:nvPr/>
        </p:nvSpPr>
        <p:spPr>
          <a:xfrm>
            <a:off x="6376915" y="3179174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A3B8E6-F896-4EE4-B0DE-144CFFBAA267}"/>
              </a:ext>
            </a:extLst>
          </p:cNvPr>
          <p:cNvSpPr txBox="1"/>
          <p:nvPr/>
        </p:nvSpPr>
        <p:spPr>
          <a:xfrm>
            <a:off x="6336284" y="5150391"/>
            <a:ext cx="508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82">
            <a:extLst>
              <a:ext uri="{FF2B5EF4-FFF2-40B4-BE49-F238E27FC236}">
                <a16:creationId xmlns:a16="http://schemas.microsoft.com/office/drawing/2014/main" id="{5576E3E4-C91A-4A3D-8AED-E34088488EEB}"/>
              </a:ext>
            </a:extLst>
          </p:cNvPr>
          <p:cNvSpPr>
            <a:spLocks noChangeAspect="1"/>
          </p:cNvSpPr>
          <p:nvPr/>
        </p:nvSpPr>
        <p:spPr>
          <a:xfrm>
            <a:off x="6376915" y="4622835"/>
            <a:ext cx="504000" cy="50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03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7" name="Straight Connector 16">
            <a:extLst>
              <a:ext uri="{FF2B5EF4-FFF2-40B4-BE49-F238E27FC236}">
                <a16:creationId xmlns:a16="http://schemas.microsoft.com/office/drawing/2014/main" id="{27CE352B-759F-4168-9333-A364CCA0C63E}"/>
              </a:ext>
            </a:extLst>
          </p:cNvPr>
          <p:cNvCxnSpPr>
            <a:cxnSpLocks/>
          </p:cNvCxnSpPr>
          <p:nvPr/>
        </p:nvCxnSpPr>
        <p:spPr>
          <a:xfrm flipH="1" flipV="1">
            <a:off x="5294030" y="5382380"/>
            <a:ext cx="936000" cy="2"/>
          </a:xfrm>
          <a:prstGeom prst="line">
            <a:avLst/>
          </a:prstGeom>
          <a:ln w="19050">
            <a:solidFill>
              <a:schemeClr val="accent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7">
            <a:extLst>
              <a:ext uri="{FF2B5EF4-FFF2-40B4-BE49-F238E27FC236}">
                <a16:creationId xmlns:a16="http://schemas.microsoft.com/office/drawing/2014/main" id="{FDDC3353-E53B-4408-9C74-54EA6B3C7FAB}"/>
              </a:ext>
            </a:extLst>
          </p:cNvPr>
          <p:cNvCxnSpPr>
            <a:cxnSpLocks/>
          </p:cNvCxnSpPr>
          <p:nvPr/>
        </p:nvCxnSpPr>
        <p:spPr>
          <a:xfrm flipH="1" flipV="1">
            <a:off x="5294030" y="3938718"/>
            <a:ext cx="936000" cy="944"/>
          </a:xfrm>
          <a:prstGeom prst="line">
            <a:avLst/>
          </a:prstGeom>
          <a:ln w="19050">
            <a:solidFill>
              <a:schemeClr val="accent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id="{84820720-44BB-42C6-839A-3AD7DBD9565F}"/>
              </a:ext>
            </a:extLst>
          </p:cNvPr>
          <p:cNvCxnSpPr>
            <a:cxnSpLocks/>
          </p:cNvCxnSpPr>
          <p:nvPr/>
        </p:nvCxnSpPr>
        <p:spPr>
          <a:xfrm flipH="1">
            <a:off x="5294030" y="2495056"/>
            <a:ext cx="936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C3E938C8-DE0D-4AFF-A5D6-20BCC18B7D03}"/>
              </a:ext>
            </a:extLst>
          </p:cNvPr>
          <p:cNvSpPr/>
          <p:nvPr/>
        </p:nvSpPr>
        <p:spPr>
          <a:xfrm flipH="1">
            <a:off x="5047708" y="4778338"/>
            <a:ext cx="271065" cy="22361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11">
            <a:extLst>
              <a:ext uri="{FF2B5EF4-FFF2-40B4-BE49-F238E27FC236}">
                <a16:creationId xmlns:a16="http://schemas.microsoft.com/office/drawing/2014/main" id="{47E036F7-CB40-47F6-862D-93096D23895F}"/>
              </a:ext>
            </a:extLst>
          </p:cNvPr>
          <p:cNvSpPr>
            <a:spLocks noChangeAspect="1"/>
          </p:cNvSpPr>
          <p:nvPr/>
        </p:nvSpPr>
        <p:spPr>
          <a:xfrm rot="9900000">
            <a:off x="5060712" y="3343309"/>
            <a:ext cx="274052" cy="23275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73A5EBEE-0B54-48A8-B98E-7CDA0B132AC9}"/>
              </a:ext>
            </a:extLst>
          </p:cNvPr>
          <p:cNvSpPr/>
          <p:nvPr/>
        </p:nvSpPr>
        <p:spPr>
          <a:xfrm>
            <a:off x="5020146" y="1937612"/>
            <a:ext cx="298627" cy="20227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CC8BD4F5-35B0-4003-9639-CB69F7525FD7}"/>
              </a:ext>
            </a:extLst>
          </p:cNvPr>
          <p:cNvGrpSpPr/>
          <p:nvPr/>
        </p:nvGrpSpPr>
        <p:grpSpPr>
          <a:xfrm>
            <a:off x="1123950" y="3285896"/>
            <a:ext cx="1408566" cy="1408566"/>
            <a:chOff x="1472426" y="1967171"/>
            <a:chExt cx="1557030" cy="1557030"/>
          </a:xfrm>
        </p:grpSpPr>
        <p:sp>
          <p:nvSpPr>
            <p:cNvPr id="4" name="Circle: Hollow 61">
              <a:extLst>
                <a:ext uri="{FF2B5EF4-FFF2-40B4-BE49-F238E27FC236}">
                  <a16:creationId xmlns:a16="http://schemas.microsoft.com/office/drawing/2014/main" id="{10B378EA-ABEB-484C-BBF6-935862759D81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Block Arc 62">
              <a:extLst>
                <a:ext uri="{FF2B5EF4-FFF2-40B4-BE49-F238E27FC236}">
                  <a16:creationId xmlns:a16="http://schemas.microsoft.com/office/drawing/2014/main" id="{380B4492-2E23-4A89-A863-58B01AD25E69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63">
            <a:extLst>
              <a:ext uri="{FF2B5EF4-FFF2-40B4-BE49-F238E27FC236}">
                <a16:creationId xmlns:a16="http://schemas.microsoft.com/office/drawing/2014/main" id="{27C6D440-96F9-47F7-87A6-7DDF8EDF560E}"/>
              </a:ext>
            </a:extLst>
          </p:cNvPr>
          <p:cNvGrpSpPr/>
          <p:nvPr/>
        </p:nvGrpSpPr>
        <p:grpSpPr>
          <a:xfrm rot="10800000">
            <a:off x="3257834" y="3285896"/>
            <a:ext cx="1408566" cy="1408566"/>
            <a:chOff x="1472426" y="1967171"/>
            <a:chExt cx="1557030" cy="1557030"/>
          </a:xfrm>
          <a:solidFill>
            <a:schemeClr val="accent2"/>
          </a:solidFill>
        </p:grpSpPr>
        <p:sp>
          <p:nvSpPr>
            <p:cNvPr id="7" name="Circle: Hollow 64">
              <a:extLst>
                <a:ext uri="{FF2B5EF4-FFF2-40B4-BE49-F238E27FC236}">
                  <a16:creationId xmlns:a16="http://schemas.microsoft.com/office/drawing/2014/main" id="{F19197ED-EAF6-4501-8FF8-8242E621D086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65">
              <a:extLst>
                <a:ext uri="{FF2B5EF4-FFF2-40B4-BE49-F238E27FC236}">
                  <a16:creationId xmlns:a16="http://schemas.microsoft.com/office/drawing/2014/main" id="{B34EC144-9678-41FD-B935-E69E2F8FA284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66">
            <a:extLst>
              <a:ext uri="{FF2B5EF4-FFF2-40B4-BE49-F238E27FC236}">
                <a16:creationId xmlns:a16="http://schemas.microsoft.com/office/drawing/2014/main" id="{19B60B0F-897D-44E4-9E43-776C7901F4B4}"/>
              </a:ext>
            </a:extLst>
          </p:cNvPr>
          <p:cNvGrpSpPr/>
          <p:nvPr/>
        </p:nvGrpSpPr>
        <p:grpSpPr>
          <a:xfrm>
            <a:off x="5391718" y="3285896"/>
            <a:ext cx="1408566" cy="1408566"/>
            <a:chOff x="1472426" y="1967171"/>
            <a:chExt cx="1557030" cy="1557030"/>
          </a:xfrm>
          <a:solidFill>
            <a:schemeClr val="accent3"/>
          </a:solidFill>
        </p:grpSpPr>
        <p:sp>
          <p:nvSpPr>
            <p:cNvPr id="10" name="Circle: Hollow 67">
              <a:extLst>
                <a:ext uri="{FF2B5EF4-FFF2-40B4-BE49-F238E27FC236}">
                  <a16:creationId xmlns:a16="http://schemas.microsoft.com/office/drawing/2014/main" id="{F2E020FE-0B44-431F-BB9E-6A24BCCB66F0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68">
              <a:extLst>
                <a:ext uri="{FF2B5EF4-FFF2-40B4-BE49-F238E27FC236}">
                  <a16:creationId xmlns:a16="http://schemas.microsoft.com/office/drawing/2014/main" id="{8A5E2C55-5348-494A-A7B9-B2E6B8C895AA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69">
            <a:extLst>
              <a:ext uri="{FF2B5EF4-FFF2-40B4-BE49-F238E27FC236}">
                <a16:creationId xmlns:a16="http://schemas.microsoft.com/office/drawing/2014/main" id="{79AE3E0B-31B8-4112-9B3D-5E3A552776BE}"/>
              </a:ext>
            </a:extLst>
          </p:cNvPr>
          <p:cNvGrpSpPr/>
          <p:nvPr/>
        </p:nvGrpSpPr>
        <p:grpSpPr>
          <a:xfrm rot="10800000">
            <a:off x="7525602" y="3285896"/>
            <a:ext cx="1408566" cy="1408566"/>
            <a:chOff x="1472426" y="1967171"/>
            <a:chExt cx="1557030" cy="1557030"/>
          </a:xfrm>
          <a:solidFill>
            <a:schemeClr val="accent4"/>
          </a:solidFill>
        </p:grpSpPr>
        <p:sp>
          <p:nvSpPr>
            <p:cNvPr id="13" name="Circle: Hollow 70">
              <a:extLst>
                <a:ext uri="{FF2B5EF4-FFF2-40B4-BE49-F238E27FC236}">
                  <a16:creationId xmlns:a16="http://schemas.microsoft.com/office/drawing/2014/main" id="{44DA5C70-47BB-4385-A5EA-00F2539ECAD1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lock Arc 71">
              <a:extLst>
                <a:ext uri="{FF2B5EF4-FFF2-40B4-BE49-F238E27FC236}">
                  <a16:creationId xmlns:a16="http://schemas.microsoft.com/office/drawing/2014/main" id="{5A57564E-BC29-4DCE-86A2-A82F650B2580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72">
            <a:extLst>
              <a:ext uri="{FF2B5EF4-FFF2-40B4-BE49-F238E27FC236}">
                <a16:creationId xmlns:a16="http://schemas.microsoft.com/office/drawing/2014/main" id="{A8A455F4-4814-4C81-A520-0C9ED03280A9}"/>
              </a:ext>
            </a:extLst>
          </p:cNvPr>
          <p:cNvGrpSpPr/>
          <p:nvPr/>
        </p:nvGrpSpPr>
        <p:grpSpPr>
          <a:xfrm>
            <a:off x="9659484" y="3285896"/>
            <a:ext cx="1408566" cy="1408566"/>
            <a:chOff x="1472426" y="1967171"/>
            <a:chExt cx="1557030" cy="1557030"/>
          </a:xfrm>
          <a:solidFill>
            <a:schemeClr val="accent5"/>
          </a:solidFill>
        </p:grpSpPr>
        <p:sp>
          <p:nvSpPr>
            <p:cNvPr id="16" name="Circle: Hollow 73">
              <a:extLst>
                <a:ext uri="{FF2B5EF4-FFF2-40B4-BE49-F238E27FC236}">
                  <a16:creationId xmlns:a16="http://schemas.microsoft.com/office/drawing/2014/main" id="{1B7CB23A-05E4-459C-8ADA-719EB11B2C1C}"/>
                </a:ext>
              </a:extLst>
            </p:cNvPr>
            <p:cNvSpPr/>
            <p:nvPr/>
          </p:nvSpPr>
          <p:spPr>
            <a:xfrm>
              <a:off x="1609103" y="2103848"/>
              <a:ext cx="1283677" cy="1283677"/>
            </a:xfrm>
            <a:prstGeom prst="donut">
              <a:avLst>
                <a:gd name="adj" fmla="val 1573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74">
              <a:extLst>
                <a:ext uri="{FF2B5EF4-FFF2-40B4-BE49-F238E27FC236}">
                  <a16:creationId xmlns:a16="http://schemas.microsoft.com/office/drawing/2014/main" id="{0D2951C8-7B04-4781-A83E-523AF9A833F0}"/>
                </a:ext>
              </a:extLst>
            </p:cNvPr>
            <p:cNvSpPr/>
            <p:nvPr/>
          </p:nvSpPr>
          <p:spPr>
            <a:xfrm>
              <a:off x="1472426" y="1967171"/>
              <a:ext cx="1557030" cy="1557030"/>
            </a:xfrm>
            <a:prstGeom prst="blockArc">
              <a:avLst>
                <a:gd name="adj1" fmla="val 7613006"/>
                <a:gd name="adj2" fmla="val 18431820"/>
                <a:gd name="adj3" fmla="val 32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92654F7-C00E-4CAF-821E-811D6AB5EB7E}"/>
              </a:ext>
            </a:extLst>
          </p:cNvPr>
          <p:cNvSpPr/>
          <p:nvPr/>
        </p:nvSpPr>
        <p:spPr>
          <a:xfrm flipH="1">
            <a:off x="1650824" y="3882546"/>
            <a:ext cx="355637" cy="2933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5464A42-D8A5-4824-8391-C208D5AF0A62}"/>
              </a:ext>
            </a:extLst>
          </p:cNvPr>
          <p:cNvSpPr/>
          <p:nvPr/>
        </p:nvSpPr>
        <p:spPr>
          <a:xfrm>
            <a:off x="5935641" y="3816514"/>
            <a:ext cx="318414" cy="31789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DF2033DE-5D1F-4357-9F0A-DFB52805F2C4}"/>
              </a:ext>
            </a:extLst>
          </p:cNvPr>
          <p:cNvSpPr/>
          <p:nvPr/>
        </p:nvSpPr>
        <p:spPr>
          <a:xfrm>
            <a:off x="10180726" y="3816514"/>
            <a:ext cx="366081" cy="295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Block Arc 25">
            <a:extLst>
              <a:ext uri="{FF2B5EF4-FFF2-40B4-BE49-F238E27FC236}">
                <a16:creationId xmlns:a16="http://schemas.microsoft.com/office/drawing/2014/main" id="{527DE7C5-E957-4CD5-B93F-BE75A13C92EB}"/>
              </a:ext>
            </a:extLst>
          </p:cNvPr>
          <p:cNvSpPr/>
          <p:nvPr/>
        </p:nvSpPr>
        <p:spPr>
          <a:xfrm>
            <a:off x="3840595" y="3825393"/>
            <a:ext cx="243043" cy="35112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Oval 32">
            <a:extLst>
              <a:ext uri="{FF2B5EF4-FFF2-40B4-BE49-F238E27FC236}">
                <a16:creationId xmlns:a16="http://schemas.microsoft.com/office/drawing/2014/main" id="{01A3F9E1-F9EB-49C4-AE33-ED6EC9059A51}"/>
              </a:ext>
            </a:extLst>
          </p:cNvPr>
          <p:cNvSpPr/>
          <p:nvPr/>
        </p:nvSpPr>
        <p:spPr>
          <a:xfrm>
            <a:off x="8065392" y="3825393"/>
            <a:ext cx="328983" cy="32855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E0C3089C-EB9D-4F56-BE6B-B6273890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673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직사각형 113">
            <a:extLst>
              <a:ext uri="{FF2B5EF4-FFF2-40B4-BE49-F238E27FC236}">
                <a16:creationId xmlns:a16="http://schemas.microsoft.com/office/drawing/2014/main" id="{BE8C44F0-9B11-47D3-BF58-20E11F687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6788" y="2681725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62F19482-97ED-4DF7-99D7-B5A672C0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905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2020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D82175EA-CC8A-4B59-A040-6B2A757EF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22" y="2681725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FDBEADB1-DF30-443B-A4FE-8D8895F02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39" y="4795526"/>
            <a:ext cx="86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oup 85">
            <a:extLst>
              <a:ext uri="{FF2B5EF4-FFF2-40B4-BE49-F238E27FC236}">
                <a16:creationId xmlns:a16="http://schemas.microsoft.com/office/drawing/2014/main" id="{B8F0E7BB-58FF-424B-8625-5DBC3C82F30F}"/>
              </a:ext>
            </a:extLst>
          </p:cNvPr>
          <p:cNvGrpSpPr/>
          <p:nvPr/>
        </p:nvGrpSpPr>
        <p:grpSpPr>
          <a:xfrm>
            <a:off x="788510" y="1883112"/>
            <a:ext cx="2079446" cy="1102026"/>
            <a:chOff x="862931" y="1739413"/>
            <a:chExt cx="2079446" cy="1102026"/>
          </a:xfrm>
        </p:grpSpPr>
        <p:sp>
          <p:nvSpPr>
            <p:cNvPr id="29" name="Chevron 50">
              <a:extLst>
                <a:ext uri="{FF2B5EF4-FFF2-40B4-BE49-F238E27FC236}">
                  <a16:creationId xmlns:a16="http://schemas.microsoft.com/office/drawing/2014/main" id="{EDD4B68F-D182-4753-ABF2-3AE431E6FDC2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4CF364-4FF0-4B1C-893D-9D280016B4E0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037F8A-2DB9-4D12-AFF8-FB4B1120C258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2F43A92-A783-45F5-9408-CD64CFA7745C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E82C29-D660-4D90-AC9B-6AC1E8777E0C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91">
            <a:extLst>
              <a:ext uri="{FF2B5EF4-FFF2-40B4-BE49-F238E27FC236}">
                <a16:creationId xmlns:a16="http://schemas.microsoft.com/office/drawing/2014/main" id="{9DEA2C56-9CB8-4F86-8415-4B1646B58695}"/>
              </a:ext>
            </a:extLst>
          </p:cNvPr>
          <p:cNvGrpSpPr/>
          <p:nvPr/>
        </p:nvGrpSpPr>
        <p:grpSpPr>
          <a:xfrm>
            <a:off x="2922394" y="4988384"/>
            <a:ext cx="2079446" cy="1102026"/>
            <a:chOff x="862931" y="1739413"/>
            <a:chExt cx="2079446" cy="1102026"/>
          </a:xfrm>
        </p:grpSpPr>
        <p:sp>
          <p:nvSpPr>
            <p:cNvPr id="35" name="Chevron 50">
              <a:extLst>
                <a:ext uri="{FF2B5EF4-FFF2-40B4-BE49-F238E27FC236}">
                  <a16:creationId xmlns:a16="http://schemas.microsoft.com/office/drawing/2014/main" id="{4BE35F98-5B31-4497-B638-44F31DE78133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688DDF-7D75-4854-B352-5A383A7BC3A4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1025F3F-641A-45DE-BCC0-91702E33FDF3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F6EC94-3B2D-4BFA-AE72-516B4CA8F532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CECCDC-7512-4EBA-8AA8-96D4F5D8CFB6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97">
            <a:extLst>
              <a:ext uri="{FF2B5EF4-FFF2-40B4-BE49-F238E27FC236}">
                <a16:creationId xmlns:a16="http://schemas.microsoft.com/office/drawing/2014/main" id="{D70E1FC8-F06B-47E1-9867-F546F6B74C97}"/>
              </a:ext>
            </a:extLst>
          </p:cNvPr>
          <p:cNvGrpSpPr/>
          <p:nvPr/>
        </p:nvGrpSpPr>
        <p:grpSpPr>
          <a:xfrm>
            <a:off x="5056277" y="1883112"/>
            <a:ext cx="2079446" cy="1102026"/>
            <a:chOff x="862931" y="1739413"/>
            <a:chExt cx="2079446" cy="1102026"/>
          </a:xfrm>
        </p:grpSpPr>
        <p:sp>
          <p:nvSpPr>
            <p:cNvPr id="41" name="Chevron 50">
              <a:extLst>
                <a:ext uri="{FF2B5EF4-FFF2-40B4-BE49-F238E27FC236}">
                  <a16:creationId xmlns:a16="http://schemas.microsoft.com/office/drawing/2014/main" id="{327A0D5E-5062-4A91-8A12-5BD2E4879955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32416B8-CC09-4518-8F02-460DC446C0CA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B9FF93-7927-4650-A1EA-7662925587FE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528A062-53DE-485B-9009-34CD86CE7F3B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EE7C2B-74A0-469E-AD2E-84D36A49D54E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3">
            <a:extLst>
              <a:ext uri="{FF2B5EF4-FFF2-40B4-BE49-F238E27FC236}">
                <a16:creationId xmlns:a16="http://schemas.microsoft.com/office/drawing/2014/main" id="{B5BDC3F8-C1CA-4069-9326-C266DC73CCFD}"/>
              </a:ext>
            </a:extLst>
          </p:cNvPr>
          <p:cNvGrpSpPr/>
          <p:nvPr/>
        </p:nvGrpSpPr>
        <p:grpSpPr>
          <a:xfrm>
            <a:off x="7190160" y="4988384"/>
            <a:ext cx="2079446" cy="1102026"/>
            <a:chOff x="862931" y="1739413"/>
            <a:chExt cx="2079446" cy="1102026"/>
          </a:xfrm>
        </p:grpSpPr>
        <p:sp>
          <p:nvSpPr>
            <p:cNvPr id="47" name="Chevron 50">
              <a:extLst>
                <a:ext uri="{FF2B5EF4-FFF2-40B4-BE49-F238E27FC236}">
                  <a16:creationId xmlns:a16="http://schemas.microsoft.com/office/drawing/2014/main" id="{422A6BCC-60AF-4842-AE6E-B79F58FD7322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EE312D-1581-45E4-9ECA-4F39F856DD3C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95EBEA-4FE2-4721-BD9E-7CCDEF1C940F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FA766EE-33E7-4975-BFBA-F4A1F0DD2D37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C68062E-FD46-450D-929B-ECBCA82A2E77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9">
            <a:extLst>
              <a:ext uri="{FF2B5EF4-FFF2-40B4-BE49-F238E27FC236}">
                <a16:creationId xmlns:a16="http://schemas.microsoft.com/office/drawing/2014/main" id="{BEBF71BF-7DF9-4803-873B-5944FF3B1DB7}"/>
              </a:ext>
            </a:extLst>
          </p:cNvPr>
          <p:cNvGrpSpPr/>
          <p:nvPr/>
        </p:nvGrpSpPr>
        <p:grpSpPr>
          <a:xfrm>
            <a:off x="9324044" y="1883112"/>
            <a:ext cx="2079446" cy="1102026"/>
            <a:chOff x="862931" y="1739413"/>
            <a:chExt cx="2079446" cy="1102026"/>
          </a:xfrm>
        </p:grpSpPr>
        <p:sp>
          <p:nvSpPr>
            <p:cNvPr id="53" name="Chevron 50">
              <a:extLst>
                <a:ext uri="{FF2B5EF4-FFF2-40B4-BE49-F238E27FC236}">
                  <a16:creationId xmlns:a16="http://schemas.microsoft.com/office/drawing/2014/main" id="{85450DDA-995E-4D2A-AFB3-17C2EC82C689}"/>
                </a:ext>
              </a:extLst>
            </p:cNvPr>
            <p:cNvSpPr/>
            <p:nvPr/>
          </p:nvSpPr>
          <p:spPr>
            <a:xfrm>
              <a:off x="862931" y="1751912"/>
              <a:ext cx="210559" cy="252000"/>
            </a:xfrm>
            <a:prstGeom prst="chevr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D44E78-AD2D-4898-A964-618B04177131}"/>
                </a:ext>
              </a:extLst>
            </p:cNvPr>
            <p:cNvSpPr txBox="1"/>
            <p:nvPr/>
          </p:nvSpPr>
          <p:spPr>
            <a:xfrm>
              <a:off x="1073493" y="1739413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0C0116-24F5-4DC6-9D63-8FD93F407F40}"/>
                </a:ext>
              </a:extLst>
            </p:cNvPr>
            <p:cNvSpPr txBox="1"/>
            <p:nvPr/>
          </p:nvSpPr>
          <p:spPr>
            <a:xfrm>
              <a:off x="1073493" y="2014422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1858D3-02C1-42E0-A59C-B33831CF7469}"/>
                </a:ext>
              </a:extLst>
            </p:cNvPr>
            <p:cNvSpPr txBox="1"/>
            <p:nvPr/>
          </p:nvSpPr>
          <p:spPr>
            <a:xfrm>
              <a:off x="1073493" y="2289431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PowerPoint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EEF1B4-7C6D-48AA-9121-0CDBC9D22A6F}"/>
                </a:ext>
              </a:extLst>
            </p:cNvPr>
            <p:cNvSpPr txBox="1"/>
            <p:nvPr/>
          </p:nvSpPr>
          <p:spPr>
            <a:xfrm>
              <a:off x="1073493" y="2564440"/>
              <a:ext cx="18688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Beautiful Design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E8FD723-8821-4216-B406-A67D61C2E9B9}"/>
              </a:ext>
            </a:extLst>
          </p:cNvPr>
          <p:cNvSpPr/>
          <p:nvPr/>
        </p:nvSpPr>
        <p:spPr>
          <a:xfrm>
            <a:off x="947956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ED23540-C125-4AF7-AB6B-09502965B3E6}"/>
              </a:ext>
            </a:extLst>
          </p:cNvPr>
          <p:cNvSpPr/>
          <p:nvPr/>
        </p:nvSpPr>
        <p:spPr>
          <a:xfrm>
            <a:off x="2896877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5D3267B1-2B24-4522-89DC-3286C2DB8D01}"/>
              </a:ext>
            </a:extLst>
          </p:cNvPr>
          <p:cNvSpPr/>
          <p:nvPr/>
        </p:nvSpPr>
        <p:spPr>
          <a:xfrm>
            <a:off x="4845798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AF03D0FA-B731-4C31-A1B0-EE588FB664CB}"/>
              </a:ext>
            </a:extLst>
          </p:cNvPr>
          <p:cNvSpPr/>
          <p:nvPr/>
        </p:nvSpPr>
        <p:spPr>
          <a:xfrm>
            <a:off x="6794719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22C9AB2-935A-4381-A916-A29DC7F2E079}"/>
              </a:ext>
            </a:extLst>
          </p:cNvPr>
          <p:cNvSpPr/>
          <p:nvPr/>
        </p:nvSpPr>
        <p:spPr>
          <a:xfrm>
            <a:off x="8743640" y="3659617"/>
            <a:ext cx="2514911" cy="579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B5E25FE1-1493-4482-AF4F-1310F30E03E9}"/>
              </a:ext>
            </a:extLst>
          </p:cNvPr>
          <p:cNvSpPr/>
          <p:nvPr/>
        </p:nvSpPr>
        <p:spPr>
          <a:xfrm rot="10800000" flipV="1">
            <a:off x="2009176" y="3335469"/>
            <a:ext cx="392470" cy="33833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976CC9-0D2D-4E8A-A29F-8107AEBD8195}"/>
              </a:ext>
            </a:extLst>
          </p:cNvPr>
          <p:cNvSpPr/>
          <p:nvPr/>
        </p:nvSpPr>
        <p:spPr>
          <a:xfrm rot="10800000" flipV="1">
            <a:off x="5907018" y="3335470"/>
            <a:ext cx="392470" cy="338336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618E4EE-1805-458B-BC5C-435FC90B679B}"/>
              </a:ext>
            </a:extLst>
          </p:cNvPr>
          <p:cNvSpPr/>
          <p:nvPr/>
        </p:nvSpPr>
        <p:spPr>
          <a:xfrm flipV="1">
            <a:off x="7855938" y="4225487"/>
            <a:ext cx="392470" cy="33833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2B22AB7-979B-4E8F-B427-B3DAD40FA16A}"/>
              </a:ext>
            </a:extLst>
          </p:cNvPr>
          <p:cNvSpPr/>
          <p:nvPr/>
        </p:nvSpPr>
        <p:spPr>
          <a:xfrm flipV="1">
            <a:off x="3958096" y="4225487"/>
            <a:ext cx="392470" cy="33833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9E5808-C791-482D-B249-40DDE0EED47B}"/>
              </a:ext>
            </a:extLst>
          </p:cNvPr>
          <p:cNvSpPr txBox="1"/>
          <p:nvPr/>
        </p:nvSpPr>
        <p:spPr>
          <a:xfrm>
            <a:off x="1647888" y="379197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64B9DE-2A1F-4A50-845E-B4E43BD10599}"/>
              </a:ext>
            </a:extLst>
          </p:cNvPr>
          <p:cNvSpPr txBox="1"/>
          <p:nvPr/>
        </p:nvSpPr>
        <p:spPr>
          <a:xfrm>
            <a:off x="3635716" y="3791977"/>
            <a:ext cx="1175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5F2E0D-59D2-4E7A-AF03-5ACE3A5AC42E}"/>
              </a:ext>
            </a:extLst>
          </p:cNvPr>
          <p:cNvSpPr txBox="1"/>
          <p:nvPr/>
        </p:nvSpPr>
        <p:spPr>
          <a:xfrm>
            <a:off x="5590877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E2419A-9B25-4406-B4F8-673E161F1CF0}"/>
              </a:ext>
            </a:extLst>
          </p:cNvPr>
          <p:cNvSpPr txBox="1"/>
          <p:nvPr/>
        </p:nvSpPr>
        <p:spPr>
          <a:xfrm>
            <a:off x="7479217" y="3791977"/>
            <a:ext cx="12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E8D3673-A270-4550-9870-6CA2DE988DEF}"/>
              </a:ext>
            </a:extLst>
          </p:cNvPr>
          <p:cNvGrpSpPr/>
          <p:nvPr/>
        </p:nvGrpSpPr>
        <p:grpSpPr>
          <a:xfrm>
            <a:off x="3078218" y="2040657"/>
            <a:ext cx="2152229" cy="1477328"/>
            <a:chOff x="2551705" y="4283314"/>
            <a:chExt cx="2152229" cy="14773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3870B1-0715-4749-A868-46DD1E14BE1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974826-75C5-4D96-BD97-583EC91BF41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C3D1BD-6D94-4986-89F6-FCEB43EFB11A}"/>
              </a:ext>
            </a:extLst>
          </p:cNvPr>
          <p:cNvGrpSpPr/>
          <p:nvPr/>
        </p:nvGrpSpPr>
        <p:grpSpPr>
          <a:xfrm>
            <a:off x="6976060" y="2040657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8228FD-7DDE-46C0-9E6D-1A087C4CBBB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39E7BC7-B0A3-4FD0-9FA3-CB1665EB223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E9C8DA-A77B-4DCC-A3E4-65BB01CAAA19}"/>
              </a:ext>
            </a:extLst>
          </p:cNvPr>
          <p:cNvGrpSpPr/>
          <p:nvPr/>
        </p:nvGrpSpPr>
        <p:grpSpPr>
          <a:xfrm>
            <a:off x="1129297" y="4387577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2621AD-6D53-45D5-BFC6-79FE4C342A3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D1959-1D39-4DA5-BF37-A6A224891A9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BD17B5-C4AF-41F6-9557-7DB6B5412047}"/>
              </a:ext>
            </a:extLst>
          </p:cNvPr>
          <p:cNvGrpSpPr/>
          <p:nvPr/>
        </p:nvGrpSpPr>
        <p:grpSpPr>
          <a:xfrm>
            <a:off x="5027139" y="4387577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F55DEA-E173-4A1A-B7EE-0062A3AB4FA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6D5D68-C483-451C-91DA-057E01FCB3A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D740A0-2795-44AE-9358-2232F45081B7}"/>
              </a:ext>
            </a:extLst>
          </p:cNvPr>
          <p:cNvSpPr txBox="1"/>
          <p:nvPr/>
        </p:nvSpPr>
        <p:spPr>
          <a:xfrm>
            <a:off x="1697688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0C3573-D37E-46F3-AD80-20BD5BDDFCB3}"/>
              </a:ext>
            </a:extLst>
          </p:cNvPr>
          <p:cNvSpPr txBox="1"/>
          <p:nvPr/>
        </p:nvSpPr>
        <p:spPr>
          <a:xfrm>
            <a:off x="3646609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138A69-6F85-4181-92D4-EDC041068173}"/>
              </a:ext>
            </a:extLst>
          </p:cNvPr>
          <p:cNvSpPr txBox="1"/>
          <p:nvPr/>
        </p:nvSpPr>
        <p:spPr>
          <a:xfrm>
            <a:off x="5595530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016C9C-27CA-4A66-AE5D-799B4348AA2B}"/>
              </a:ext>
            </a:extLst>
          </p:cNvPr>
          <p:cNvSpPr txBox="1"/>
          <p:nvPr/>
        </p:nvSpPr>
        <p:spPr>
          <a:xfrm>
            <a:off x="7544451" y="466457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2" name="Isosceles Triangle 8">
            <a:extLst>
              <a:ext uri="{FF2B5EF4-FFF2-40B4-BE49-F238E27FC236}">
                <a16:creationId xmlns:a16="http://schemas.microsoft.com/office/drawing/2014/main" id="{04E3D1AC-8B80-4C4E-BCBB-A462E0F6E111}"/>
              </a:ext>
            </a:extLst>
          </p:cNvPr>
          <p:cNvSpPr/>
          <p:nvPr/>
        </p:nvSpPr>
        <p:spPr>
          <a:xfrm rot="10800000" flipV="1">
            <a:off x="9804860" y="3335470"/>
            <a:ext cx="392470" cy="338336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C5E73-5652-45A2-9B9D-E8F2DB52D072}"/>
              </a:ext>
            </a:extLst>
          </p:cNvPr>
          <p:cNvSpPr txBox="1"/>
          <p:nvPr/>
        </p:nvSpPr>
        <p:spPr>
          <a:xfrm>
            <a:off x="9763525" y="3791977"/>
            <a:ext cx="1108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Option E 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4" name="Group 24">
            <a:extLst>
              <a:ext uri="{FF2B5EF4-FFF2-40B4-BE49-F238E27FC236}">
                <a16:creationId xmlns:a16="http://schemas.microsoft.com/office/drawing/2014/main" id="{3B23E3F8-F73A-4BA9-ABE1-C1E32DBD0FFC}"/>
              </a:ext>
            </a:extLst>
          </p:cNvPr>
          <p:cNvGrpSpPr/>
          <p:nvPr/>
        </p:nvGrpSpPr>
        <p:grpSpPr>
          <a:xfrm>
            <a:off x="8924981" y="4387577"/>
            <a:ext cx="2152229" cy="1477328"/>
            <a:chOff x="2551705" y="4283314"/>
            <a:chExt cx="2152229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14EFD6F-8BD3-4DED-AFD5-B5CFADD2C8DC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A892F0-3AAE-4889-9642-73042FD9D26F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136957D-72D5-4F72-9C52-444E7A83A5A1}"/>
              </a:ext>
            </a:extLst>
          </p:cNvPr>
          <p:cNvSpPr txBox="1"/>
          <p:nvPr/>
        </p:nvSpPr>
        <p:spPr>
          <a:xfrm>
            <a:off x="9493372" y="2317655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5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9ED63354-ECD3-43F7-9E8F-1B9296C8F31C}"/>
              </a:ext>
            </a:extLst>
          </p:cNvPr>
          <p:cNvSpPr/>
          <p:nvPr/>
        </p:nvSpPr>
        <p:spPr>
          <a:xfrm>
            <a:off x="1309491" y="3771556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78886F21-4B74-458C-8E33-457C1BBB1188}"/>
              </a:ext>
            </a:extLst>
          </p:cNvPr>
          <p:cNvSpPr/>
          <p:nvPr/>
        </p:nvSpPr>
        <p:spPr>
          <a:xfrm>
            <a:off x="5140926" y="380711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B703F474-C0F7-49D9-9A1B-E77079BA5250}"/>
              </a:ext>
            </a:extLst>
          </p:cNvPr>
          <p:cNvSpPr/>
          <p:nvPr/>
        </p:nvSpPr>
        <p:spPr>
          <a:xfrm>
            <a:off x="7103501" y="377194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78ECCDE1-66C1-4F33-B35B-63D67CDDEBCC}"/>
              </a:ext>
            </a:extLst>
          </p:cNvPr>
          <p:cNvSpPr>
            <a:spLocks noChangeAspect="1"/>
          </p:cNvSpPr>
          <p:nvPr/>
        </p:nvSpPr>
        <p:spPr>
          <a:xfrm>
            <a:off x="3200808" y="379498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id="{AAB9F194-EAA1-4F06-A1DF-7C552A4B7F3F}"/>
              </a:ext>
            </a:extLst>
          </p:cNvPr>
          <p:cNvSpPr/>
          <p:nvPr/>
        </p:nvSpPr>
        <p:spPr>
          <a:xfrm>
            <a:off x="9230856" y="3777912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853083" y="372848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2">
            <a:extLst>
              <a:ext uri="{FF2B5EF4-FFF2-40B4-BE49-F238E27FC236}">
                <a16:creationId xmlns:a16="http://schemas.microsoft.com/office/drawing/2014/main" id="{410E3904-A15A-4E37-8E3A-51D67C496502}"/>
              </a:ext>
            </a:extLst>
          </p:cNvPr>
          <p:cNvGrpSpPr/>
          <p:nvPr/>
        </p:nvGrpSpPr>
        <p:grpSpPr>
          <a:xfrm>
            <a:off x="860079" y="798938"/>
            <a:ext cx="7083771" cy="5312268"/>
            <a:chOff x="2153463" y="1916832"/>
            <a:chExt cx="7911017" cy="53122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956818-7A3E-495C-81DF-088851C305A7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921664-36FB-49B1-851D-C3CD13391DA4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30343" y="456767"/>
            <a:ext cx="467133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2B9388B-56FE-4CC4-B9D5-28750958F09E}"/>
              </a:ext>
            </a:extLst>
          </p:cNvPr>
          <p:cNvGrpSpPr/>
          <p:nvPr/>
        </p:nvGrpSpPr>
        <p:grpSpPr>
          <a:xfrm>
            <a:off x="862562" y="2667860"/>
            <a:ext cx="10485925" cy="3756065"/>
            <a:chOff x="862562" y="2667860"/>
            <a:chExt cx="10485925" cy="3756065"/>
          </a:xfrm>
        </p:grpSpPr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BA88DC36-0E40-4BAC-9B11-FD0A136EF678}"/>
                </a:ext>
              </a:extLst>
            </p:cNvPr>
            <p:cNvGrpSpPr/>
            <p:nvPr/>
          </p:nvGrpSpPr>
          <p:grpSpPr>
            <a:xfrm>
              <a:off x="4567901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18" name="Group 10">
                <a:extLst>
                  <a:ext uri="{FF2B5EF4-FFF2-40B4-BE49-F238E27FC236}">
                    <a16:creationId xmlns:a16="http://schemas.microsoft.com/office/drawing/2014/main" id="{8CD04DCA-7020-4EC5-B31D-243A156E6AB1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F2446C-2DAC-4BF0-A745-0683996D7EC6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02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F003BB8-BFAB-4056-A6A7-E9715322772B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CBA003C-4CB8-408F-9795-5E2C5113C38E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9" name="Rectangle: Rounded Corners 11">
                <a:extLst>
                  <a:ext uri="{FF2B5EF4-FFF2-40B4-BE49-F238E27FC236}">
                    <a16:creationId xmlns:a16="http://schemas.microsoft.com/office/drawing/2014/main" id="{DE38CDA1-DF1D-46C8-A354-EB2C79959BB9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D40AE11F-3F8E-48E9-B75D-9FEEF2576062}"/>
                </a:ext>
              </a:extLst>
            </p:cNvPr>
            <p:cNvGrpSpPr/>
            <p:nvPr/>
          </p:nvGrpSpPr>
          <p:grpSpPr>
            <a:xfrm>
              <a:off x="8273240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D5821477-83B8-4453-B852-DC5F10EC4C1E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73FAF78-7C0C-40B4-86DC-DA4A4FC4558C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03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CC4DC42-5A8D-443C-BF2D-134111D311F9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63BDE36-6911-4BFC-BB8E-7CE4E5EBF38D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4" name="Rectangle: Rounded Corners 17">
                <a:extLst>
                  <a:ext uri="{FF2B5EF4-FFF2-40B4-BE49-F238E27FC236}">
                    <a16:creationId xmlns:a16="http://schemas.microsoft.com/office/drawing/2014/main" id="{0D19F9D8-FF88-4A92-9678-3F00ACCE691E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id="{C911F502-6A63-4A71-AB70-98D64330E561}"/>
                </a:ext>
              </a:extLst>
            </p:cNvPr>
            <p:cNvGrpSpPr/>
            <p:nvPr/>
          </p:nvGrpSpPr>
          <p:grpSpPr>
            <a:xfrm>
              <a:off x="862562" y="2667860"/>
              <a:ext cx="3075247" cy="3756065"/>
              <a:chOff x="1098401" y="689160"/>
              <a:chExt cx="2708366" cy="3756065"/>
            </a:xfrm>
          </p:grpSpPr>
          <p:grpSp>
            <p:nvGrpSpPr>
              <p:cNvPr id="29" name="Group 10">
                <a:extLst>
                  <a:ext uri="{FF2B5EF4-FFF2-40B4-BE49-F238E27FC236}">
                    <a16:creationId xmlns:a16="http://schemas.microsoft.com/office/drawing/2014/main" id="{CB8CB8AC-CDCF-401C-970C-5EC120348BE7}"/>
                  </a:ext>
                </a:extLst>
              </p:cNvPr>
              <p:cNvGrpSpPr/>
              <p:nvPr/>
            </p:nvGrpSpPr>
            <p:grpSpPr>
              <a:xfrm>
                <a:off x="1393061" y="689160"/>
                <a:ext cx="2119047" cy="3629317"/>
                <a:chOff x="1114004" y="963807"/>
                <a:chExt cx="2119047" cy="362931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8020341-F619-4FA4-B749-FBB9E0040A27}"/>
                    </a:ext>
                  </a:extLst>
                </p:cNvPr>
                <p:cNvSpPr txBox="1"/>
                <p:nvPr/>
              </p:nvSpPr>
              <p:spPr>
                <a:xfrm>
                  <a:off x="1114004" y="963807"/>
                  <a:ext cx="66522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4000" b="1" dirty="0">
                      <a:solidFill>
                        <a:schemeClr val="accent1"/>
                      </a:solidFill>
                      <a:cs typeface="Arial" pitchFamily="34" charset="0"/>
                    </a:rPr>
                    <a:t>01</a:t>
                  </a:r>
                  <a:endParaRPr lang="ko-KR" altLang="en-US" sz="40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58AE122-D96E-475C-8910-D15C7B47274E}"/>
                    </a:ext>
                  </a:extLst>
                </p:cNvPr>
                <p:cNvSpPr txBox="1"/>
                <p:nvPr/>
              </p:nvSpPr>
              <p:spPr>
                <a:xfrm>
                  <a:off x="1114004" y="2284800"/>
                  <a:ext cx="2119047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Easy to change colors, photos and Text. Get a modern PowerPoint  Presentation that is beautifully designed. I hope and I believe that this Template will your Time, Money and Reputation. Easy to change colors, photos and Text. </a:t>
                  </a:r>
                </a:p>
                <a:p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12C9C0DB-21FB-43DB-8156-11C3370BC834}"/>
                    </a:ext>
                  </a:extLst>
                </p:cNvPr>
                <p:cNvSpPr txBox="1"/>
                <p:nvPr/>
              </p:nvSpPr>
              <p:spPr>
                <a:xfrm>
                  <a:off x="1114004" y="1663924"/>
                  <a:ext cx="21190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accent1"/>
                      </a:solidFill>
                      <a:cs typeface="Arial" pitchFamily="34" charset="0"/>
                    </a:rPr>
                    <a:t>Easy to change colors, photos and Text.</a:t>
                  </a:r>
                  <a:endParaRPr lang="ko-KR" altLang="en-US" sz="1400" b="1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0" name="Rectangle: Rounded Corners 11">
                <a:extLst>
                  <a:ext uri="{FF2B5EF4-FFF2-40B4-BE49-F238E27FC236}">
                    <a16:creationId xmlns:a16="http://schemas.microsoft.com/office/drawing/2014/main" id="{2964FD73-BE7A-47E3-B796-F2C902FE64ED}"/>
                  </a:ext>
                </a:extLst>
              </p:cNvPr>
              <p:cNvSpPr/>
              <p:nvPr/>
            </p:nvSpPr>
            <p:spPr>
              <a:xfrm>
                <a:off x="1098401" y="689160"/>
                <a:ext cx="2708366" cy="3756065"/>
              </a:xfrm>
              <a:prstGeom prst="roundRect">
                <a:avLst>
                  <a:gd name="adj" fmla="val 3805"/>
                </a:avLst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66">
            <a:extLst>
              <a:ext uri="{FF2B5EF4-FFF2-40B4-BE49-F238E27FC236}">
                <a16:creationId xmlns:a16="http://schemas.microsoft.com/office/drawing/2014/main" id="{6E381871-2BD8-4434-939C-FD58CB8FFC7C}"/>
              </a:ext>
            </a:extLst>
          </p:cNvPr>
          <p:cNvGrpSpPr/>
          <p:nvPr/>
        </p:nvGrpSpPr>
        <p:grpSpPr>
          <a:xfrm>
            <a:off x="7402606" y="1538830"/>
            <a:ext cx="1871230" cy="5123770"/>
            <a:chOff x="7354684" y="1811872"/>
            <a:chExt cx="1908028" cy="5224528"/>
          </a:xfrm>
        </p:grpSpPr>
        <p:sp>
          <p:nvSpPr>
            <p:cNvPr id="5" name="Freeform: Shape 6">
              <a:extLst>
                <a:ext uri="{FF2B5EF4-FFF2-40B4-BE49-F238E27FC236}">
                  <a16:creationId xmlns:a16="http://schemas.microsoft.com/office/drawing/2014/main" id="{07F5589D-440C-4292-986D-C322FE576988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305C02E8-4252-4B54-882A-B2AADB67BE82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">
              <a:extLst>
                <a:ext uri="{FF2B5EF4-FFF2-40B4-BE49-F238E27FC236}">
                  <a16:creationId xmlns:a16="http://schemas.microsoft.com/office/drawing/2014/main" id="{19C0CDFA-669B-433C-BA2A-4E0B891C0268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D2AEC517-3A91-4A54-8CC0-8896D00F22CD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F8FAFACA-B63A-4526-B461-CDF9B1860DB7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E766B701-A576-4C71-8756-5BE5FB803226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1A4AA475-4D1E-4821-88E6-36DF47FA5A87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5201963-E8A7-4172-ABEE-9EE85B307A72}"/>
              </a:ext>
            </a:extLst>
          </p:cNvPr>
          <p:cNvGrpSpPr/>
          <p:nvPr/>
        </p:nvGrpSpPr>
        <p:grpSpPr>
          <a:xfrm rot="1800000">
            <a:off x="586784" y="993383"/>
            <a:ext cx="2047572" cy="1149046"/>
            <a:chOff x="3127543" y="5430183"/>
            <a:chExt cx="1452356" cy="815026"/>
          </a:xfrm>
        </p:grpSpPr>
        <p:sp>
          <p:nvSpPr>
            <p:cNvPr id="13" name="Freeform: Shape 523">
              <a:extLst>
                <a:ext uri="{FF2B5EF4-FFF2-40B4-BE49-F238E27FC236}">
                  <a16:creationId xmlns:a16="http://schemas.microsoft.com/office/drawing/2014/main" id="{1AA2F5C5-F5D5-4ADD-A49F-BBD4ADEFF2E6}"/>
                </a:ext>
              </a:extLst>
            </p:cNvPr>
            <p:cNvSpPr/>
            <p:nvPr/>
          </p:nvSpPr>
          <p:spPr>
            <a:xfrm>
              <a:off x="3889006" y="5430183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527">
              <a:extLst>
                <a:ext uri="{FF2B5EF4-FFF2-40B4-BE49-F238E27FC236}">
                  <a16:creationId xmlns:a16="http://schemas.microsoft.com/office/drawing/2014/main" id="{3A0A0337-ABDF-4E74-BF41-F7B9ED20238A}"/>
                </a:ext>
              </a:extLst>
            </p:cNvPr>
            <p:cNvSpPr/>
            <p:nvPr/>
          </p:nvSpPr>
          <p:spPr>
            <a:xfrm>
              <a:off x="3127543" y="5524570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873184A-1B70-4920-AE54-5412E2443BA0}"/>
              </a:ext>
            </a:extLst>
          </p:cNvPr>
          <p:cNvGrpSpPr/>
          <p:nvPr/>
        </p:nvGrpSpPr>
        <p:grpSpPr>
          <a:xfrm>
            <a:off x="626336" y="2573717"/>
            <a:ext cx="2093679" cy="1151677"/>
            <a:chOff x="6402910" y="125001"/>
            <a:chExt cx="1792179" cy="985830"/>
          </a:xfrm>
        </p:grpSpPr>
        <p:grpSp>
          <p:nvGrpSpPr>
            <p:cNvPr id="16" name="Graphic 8">
              <a:extLst>
                <a:ext uri="{FF2B5EF4-FFF2-40B4-BE49-F238E27FC236}">
                  <a16:creationId xmlns:a16="http://schemas.microsoft.com/office/drawing/2014/main" id="{BD74C81D-F458-4347-8501-CEB2A2E23217}"/>
                </a:ext>
              </a:extLst>
            </p:cNvPr>
            <p:cNvGrpSpPr/>
            <p:nvPr/>
          </p:nvGrpSpPr>
          <p:grpSpPr>
            <a:xfrm>
              <a:off x="6897551" y="125001"/>
              <a:ext cx="768648" cy="985830"/>
              <a:chOff x="5438810" y="2586043"/>
              <a:chExt cx="1315990" cy="1687823"/>
            </a:xfrm>
          </p:grpSpPr>
          <p:sp>
            <p:nvSpPr>
              <p:cNvPr id="27" name="Freeform: Shape 365">
                <a:extLst>
                  <a:ext uri="{FF2B5EF4-FFF2-40B4-BE49-F238E27FC236}">
                    <a16:creationId xmlns:a16="http://schemas.microsoft.com/office/drawing/2014/main" id="{DA120F6E-E1B7-48AB-8EAF-EC669AA0985F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66">
                <a:extLst>
                  <a:ext uri="{FF2B5EF4-FFF2-40B4-BE49-F238E27FC236}">
                    <a16:creationId xmlns:a16="http://schemas.microsoft.com/office/drawing/2014/main" id="{08D244B9-2856-48F6-AA63-639ACCC5137C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67">
                <a:extLst>
                  <a:ext uri="{FF2B5EF4-FFF2-40B4-BE49-F238E27FC236}">
                    <a16:creationId xmlns:a16="http://schemas.microsoft.com/office/drawing/2014/main" id="{47B90928-CFE9-4A34-9B1B-970BB6C56F02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68">
                <a:extLst>
                  <a:ext uri="{FF2B5EF4-FFF2-40B4-BE49-F238E27FC236}">
                    <a16:creationId xmlns:a16="http://schemas.microsoft.com/office/drawing/2014/main" id="{71FA44C7-8D15-4ACB-B7C5-0C8631F2A907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" name="Group 355">
              <a:extLst>
                <a:ext uri="{FF2B5EF4-FFF2-40B4-BE49-F238E27FC236}">
                  <a16:creationId xmlns:a16="http://schemas.microsoft.com/office/drawing/2014/main" id="{5B8E1906-3BBB-4F7F-B41F-C9821F2FFAC3}"/>
                </a:ext>
              </a:extLst>
            </p:cNvPr>
            <p:cNvGrpSpPr/>
            <p:nvPr/>
          </p:nvGrpSpPr>
          <p:grpSpPr>
            <a:xfrm>
              <a:off x="6402910" y="125001"/>
              <a:ext cx="768648" cy="985830"/>
              <a:chOff x="8787115" y="1200955"/>
              <a:chExt cx="1315990" cy="1687823"/>
            </a:xfrm>
          </p:grpSpPr>
          <p:sp>
            <p:nvSpPr>
              <p:cNvPr id="23" name="Freeform: Shape 361">
                <a:extLst>
                  <a:ext uri="{FF2B5EF4-FFF2-40B4-BE49-F238E27FC236}">
                    <a16:creationId xmlns:a16="http://schemas.microsoft.com/office/drawing/2014/main" id="{9E2359BC-8C0D-4A12-9321-081029775FDF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362">
                <a:extLst>
                  <a:ext uri="{FF2B5EF4-FFF2-40B4-BE49-F238E27FC236}">
                    <a16:creationId xmlns:a16="http://schemas.microsoft.com/office/drawing/2014/main" id="{3695E8E7-3236-4A08-BA46-88F0EB51D52F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363">
                <a:extLst>
                  <a:ext uri="{FF2B5EF4-FFF2-40B4-BE49-F238E27FC236}">
                    <a16:creationId xmlns:a16="http://schemas.microsoft.com/office/drawing/2014/main" id="{C7FBF906-1F82-473D-8766-B2EFF57CCE94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64">
                <a:extLst>
                  <a:ext uri="{FF2B5EF4-FFF2-40B4-BE49-F238E27FC236}">
                    <a16:creationId xmlns:a16="http://schemas.microsoft.com/office/drawing/2014/main" id="{03609C36-79A4-4207-A74C-199945AB2C92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356">
              <a:extLst>
                <a:ext uri="{FF2B5EF4-FFF2-40B4-BE49-F238E27FC236}">
                  <a16:creationId xmlns:a16="http://schemas.microsoft.com/office/drawing/2014/main" id="{701CF103-D213-45CF-B199-17A4E52213CF}"/>
                </a:ext>
              </a:extLst>
            </p:cNvPr>
            <p:cNvGrpSpPr/>
            <p:nvPr/>
          </p:nvGrpSpPr>
          <p:grpSpPr>
            <a:xfrm>
              <a:off x="7426441" y="125001"/>
              <a:ext cx="768648" cy="985830"/>
              <a:chOff x="8787115" y="1200955"/>
              <a:chExt cx="1315990" cy="1687823"/>
            </a:xfrm>
          </p:grpSpPr>
          <p:sp>
            <p:nvSpPr>
              <p:cNvPr id="19" name="Freeform: Shape 357">
                <a:extLst>
                  <a:ext uri="{FF2B5EF4-FFF2-40B4-BE49-F238E27FC236}">
                    <a16:creationId xmlns:a16="http://schemas.microsoft.com/office/drawing/2014/main" id="{26532781-0963-40C7-BB4F-BB8A49CA1E0A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358">
                <a:extLst>
                  <a:ext uri="{FF2B5EF4-FFF2-40B4-BE49-F238E27FC236}">
                    <a16:creationId xmlns:a16="http://schemas.microsoft.com/office/drawing/2014/main" id="{6284FC3B-2D13-407A-B453-787C591663EC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359">
                <a:extLst>
                  <a:ext uri="{FF2B5EF4-FFF2-40B4-BE49-F238E27FC236}">
                    <a16:creationId xmlns:a16="http://schemas.microsoft.com/office/drawing/2014/main" id="{CBCAC966-9C1D-4E3F-A2DE-EA5FB47FFBA7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360">
                <a:extLst>
                  <a:ext uri="{FF2B5EF4-FFF2-40B4-BE49-F238E27FC236}">
                    <a16:creationId xmlns:a16="http://schemas.microsoft.com/office/drawing/2014/main" id="{A5F977C2-AA4A-4F44-9E05-9687E3F3845F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97BC39C-1AAB-4F95-87A8-D2D380A87314}"/>
              </a:ext>
            </a:extLst>
          </p:cNvPr>
          <p:cNvGrpSpPr/>
          <p:nvPr/>
        </p:nvGrpSpPr>
        <p:grpSpPr>
          <a:xfrm>
            <a:off x="8843081" y="632643"/>
            <a:ext cx="3144411" cy="3000333"/>
            <a:chOff x="295166" y="1235412"/>
            <a:chExt cx="5800834" cy="5535039"/>
          </a:xfrm>
        </p:grpSpPr>
        <p:sp>
          <p:nvSpPr>
            <p:cNvPr id="32" name="Freeform: Shape 226">
              <a:extLst>
                <a:ext uri="{FF2B5EF4-FFF2-40B4-BE49-F238E27FC236}">
                  <a16:creationId xmlns:a16="http://schemas.microsoft.com/office/drawing/2014/main" id="{BBB4A646-1868-48FF-AFD4-51C63E7115D5}"/>
                </a:ext>
              </a:extLst>
            </p:cNvPr>
            <p:cNvSpPr/>
            <p:nvPr/>
          </p:nvSpPr>
          <p:spPr>
            <a:xfrm>
              <a:off x="1277944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27">
              <a:extLst>
                <a:ext uri="{FF2B5EF4-FFF2-40B4-BE49-F238E27FC236}">
                  <a16:creationId xmlns:a16="http://schemas.microsoft.com/office/drawing/2014/main" id="{1A4125C8-2374-44EC-AD0A-A6717468961B}"/>
                </a:ext>
              </a:extLst>
            </p:cNvPr>
            <p:cNvSpPr/>
            <p:nvPr/>
          </p:nvSpPr>
          <p:spPr>
            <a:xfrm>
              <a:off x="1747094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23">
              <a:extLst>
                <a:ext uri="{FF2B5EF4-FFF2-40B4-BE49-F238E27FC236}">
                  <a16:creationId xmlns:a16="http://schemas.microsoft.com/office/drawing/2014/main" id="{ED4049D0-9DB0-4240-9248-2875C2CB0ACE}"/>
                </a:ext>
              </a:extLst>
            </p:cNvPr>
            <p:cNvSpPr/>
            <p:nvPr/>
          </p:nvSpPr>
          <p:spPr>
            <a:xfrm flipH="1">
              <a:off x="4525795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24">
              <a:extLst>
                <a:ext uri="{FF2B5EF4-FFF2-40B4-BE49-F238E27FC236}">
                  <a16:creationId xmlns:a16="http://schemas.microsoft.com/office/drawing/2014/main" id="{5AC90F42-8196-4F79-BF56-D56331AF944A}"/>
                </a:ext>
              </a:extLst>
            </p:cNvPr>
            <p:cNvSpPr/>
            <p:nvPr/>
          </p:nvSpPr>
          <p:spPr>
            <a:xfrm flipH="1">
              <a:off x="4318256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BAA0A0BE-E1A3-4901-8785-04D8ED78EE4A}"/>
                </a:ext>
              </a:extLst>
            </p:cNvPr>
            <p:cNvGrpSpPr/>
            <p:nvPr/>
          </p:nvGrpSpPr>
          <p:grpSpPr>
            <a:xfrm>
              <a:off x="1319655" y="1235412"/>
              <a:ext cx="3881519" cy="3773412"/>
              <a:chOff x="1319655" y="1235412"/>
              <a:chExt cx="3881519" cy="3773412"/>
            </a:xfrm>
          </p:grpSpPr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2C114D84-DBA9-4D7F-97EE-78749E653965}"/>
                  </a:ext>
                </a:extLst>
              </p:cNvPr>
              <p:cNvSpPr/>
              <p:nvPr/>
            </p:nvSpPr>
            <p:spPr>
              <a:xfrm>
                <a:off x="1319655" y="2389447"/>
                <a:ext cx="3881519" cy="1636304"/>
              </a:xfrm>
              <a:custGeom>
                <a:avLst/>
                <a:gdLst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124360 w 3881519"/>
                  <a:gd name="connsiteY2" fmla="*/ 590496 h 1642648"/>
                  <a:gd name="connsiteX3" fmla="*/ 2099600 w 3881519"/>
                  <a:gd name="connsiteY3" fmla="*/ 639836 h 1642648"/>
                  <a:gd name="connsiteX4" fmla="*/ 2277169 w 3881519"/>
                  <a:gd name="connsiteY4" fmla="*/ 1154705 h 1642648"/>
                  <a:gd name="connsiteX5" fmla="*/ 2283619 w 3881519"/>
                  <a:gd name="connsiteY5" fmla="*/ 1168698 h 1642648"/>
                  <a:gd name="connsiteX6" fmla="*/ 2349324 w 3881519"/>
                  <a:gd name="connsiteY6" fmla="*/ 1182448 h 1642648"/>
                  <a:gd name="connsiteX7" fmla="*/ 2773487 w 3881519"/>
                  <a:gd name="connsiteY7" fmla="*/ 820339 h 1642648"/>
                  <a:gd name="connsiteX8" fmla="*/ 2868881 w 3881519"/>
                  <a:gd name="connsiteY8" fmla="*/ 739059 h 1642648"/>
                  <a:gd name="connsiteX9" fmla="*/ 2870586 w 3881519"/>
                  <a:gd name="connsiteY9" fmla="*/ 702435 h 1642648"/>
                  <a:gd name="connsiteX10" fmla="*/ 2419289 w 3881519"/>
                  <a:gd name="connsiteY10" fmla="*/ 265009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099600 w 3881519"/>
                  <a:gd name="connsiteY2" fmla="*/ 639836 h 1642648"/>
                  <a:gd name="connsiteX3" fmla="*/ 2277169 w 3881519"/>
                  <a:gd name="connsiteY3" fmla="*/ 1154705 h 1642648"/>
                  <a:gd name="connsiteX4" fmla="*/ 2283619 w 3881519"/>
                  <a:gd name="connsiteY4" fmla="*/ 1168698 h 1642648"/>
                  <a:gd name="connsiteX5" fmla="*/ 2349324 w 3881519"/>
                  <a:gd name="connsiteY5" fmla="*/ 1182448 h 1642648"/>
                  <a:gd name="connsiteX6" fmla="*/ 2773487 w 3881519"/>
                  <a:gd name="connsiteY6" fmla="*/ 820339 h 1642648"/>
                  <a:gd name="connsiteX7" fmla="*/ 2868881 w 3881519"/>
                  <a:gd name="connsiteY7" fmla="*/ 739059 h 1642648"/>
                  <a:gd name="connsiteX8" fmla="*/ 2870586 w 3881519"/>
                  <a:gd name="connsiteY8" fmla="*/ 702435 h 1642648"/>
                  <a:gd name="connsiteX9" fmla="*/ 2419289 w 3881519"/>
                  <a:gd name="connsiteY9" fmla="*/ 265009 h 1642648"/>
                  <a:gd name="connsiteX10" fmla="*/ 2293014 w 3881519"/>
                  <a:gd name="connsiteY10" fmla="*/ 131863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349324 w 3881519"/>
                  <a:gd name="connsiteY4" fmla="*/ 1182448 h 1642648"/>
                  <a:gd name="connsiteX5" fmla="*/ 2773487 w 3881519"/>
                  <a:gd name="connsiteY5" fmla="*/ 820339 h 1642648"/>
                  <a:gd name="connsiteX6" fmla="*/ 2868881 w 3881519"/>
                  <a:gd name="connsiteY6" fmla="*/ 739059 h 1642648"/>
                  <a:gd name="connsiteX7" fmla="*/ 2870586 w 3881519"/>
                  <a:gd name="connsiteY7" fmla="*/ 702435 h 1642648"/>
                  <a:gd name="connsiteX8" fmla="*/ 2419289 w 3881519"/>
                  <a:gd name="connsiteY8" fmla="*/ 265009 h 1642648"/>
                  <a:gd name="connsiteX9" fmla="*/ 2293014 w 3881519"/>
                  <a:gd name="connsiteY9" fmla="*/ 131863 h 1642648"/>
                  <a:gd name="connsiteX10" fmla="*/ 3220040 w 3881519"/>
                  <a:gd name="connsiteY10" fmla="*/ 242 h 1642648"/>
                  <a:gd name="connsiteX11" fmla="*/ 3252284 w 3881519"/>
                  <a:gd name="connsiteY11" fmla="*/ 25673 h 1642648"/>
                  <a:gd name="connsiteX12" fmla="*/ 3547714 w 3881519"/>
                  <a:gd name="connsiteY12" fmla="*/ 710223 h 1642648"/>
                  <a:gd name="connsiteX13" fmla="*/ 3875631 w 3881519"/>
                  <a:gd name="connsiteY13" fmla="*/ 1468387 h 1642648"/>
                  <a:gd name="connsiteX14" fmla="*/ 3856529 w 3881519"/>
                  <a:gd name="connsiteY14" fmla="*/ 1500266 h 1642648"/>
                  <a:gd name="connsiteX15" fmla="*/ 3627533 w 3881519"/>
                  <a:gd name="connsiteY15" fmla="*/ 1507080 h 1642648"/>
                  <a:gd name="connsiteX16" fmla="*/ 3618042 w 3881519"/>
                  <a:gd name="connsiteY16" fmla="*/ 1472768 h 1642648"/>
                  <a:gd name="connsiteX17" fmla="*/ 3598696 w 3881519"/>
                  <a:gd name="connsiteY17" fmla="*/ 1395868 h 1642648"/>
                  <a:gd name="connsiteX18" fmla="*/ 3435650 w 3881519"/>
                  <a:gd name="connsiteY18" fmla="*/ 1069045 h 1642648"/>
                  <a:gd name="connsiteX19" fmla="*/ 3421657 w 3881519"/>
                  <a:gd name="connsiteY19" fmla="*/ 1049090 h 1642648"/>
                  <a:gd name="connsiteX20" fmla="*/ 3387101 w 3881519"/>
                  <a:gd name="connsiteY20" fmla="*/ 980830 h 1642648"/>
                  <a:gd name="connsiteX21" fmla="*/ 3231234 w 3881519"/>
                  <a:gd name="connsiteY21" fmla="*/ 587694 h 1642648"/>
                  <a:gd name="connsiteX22" fmla="*/ 3160783 w 3881519"/>
                  <a:gd name="connsiteY22" fmla="*/ 409560 h 1642648"/>
                  <a:gd name="connsiteX23" fmla="*/ 3147398 w 3881519"/>
                  <a:gd name="connsiteY23" fmla="*/ 390823 h 1642648"/>
                  <a:gd name="connsiteX24" fmla="*/ 3117345 w 3881519"/>
                  <a:gd name="connsiteY24" fmla="*/ 459935 h 1642648"/>
                  <a:gd name="connsiteX25" fmla="*/ 2985448 w 3881519"/>
                  <a:gd name="connsiteY25" fmla="*/ 796491 h 1642648"/>
                  <a:gd name="connsiteX26" fmla="*/ 2855498 w 3881519"/>
                  <a:gd name="connsiteY26" fmla="*/ 1130493 h 1642648"/>
                  <a:gd name="connsiteX27" fmla="*/ 2814006 w 3881519"/>
                  <a:gd name="connsiteY27" fmla="*/ 1242191 h 1642648"/>
                  <a:gd name="connsiteX28" fmla="*/ 2791982 w 3881519"/>
                  <a:gd name="connsiteY28" fmla="*/ 1266161 h 1642648"/>
                  <a:gd name="connsiteX29" fmla="*/ 2636846 w 3881519"/>
                  <a:gd name="connsiteY29" fmla="*/ 1530685 h 1642648"/>
                  <a:gd name="connsiteX30" fmla="*/ 2571383 w 3881519"/>
                  <a:gd name="connsiteY30" fmla="*/ 1568040 h 1642648"/>
                  <a:gd name="connsiteX31" fmla="*/ 2119842 w 3881519"/>
                  <a:gd name="connsiteY31" fmla="*/ 1581059 h 1642648"/>
                  <a:gd name="connsiteX32" fmla="*/ 1699208 w 3881519"/>
                  <a:gd name="connsiteY32" fmla="*/ 1593836 h 1642648"/>
                  <a:gd name="connsiteX33" fmla="*/ 1355959 w 3881519"/>
                  <a:gd name="connsiteY33" fmla="*/ 1604543 h 1642648"/>
                  <a:gd name="connsiteX34" fmla="*/ 1331578 w 3881519"/>
                  <a:gd name="connsiteY34" fmla="*/ 1604497 h 1642648"/>
                  <a:gd name="connsiteX35" fmla="*/ 1323684 w 3881519"/>
                  <a:gd name="connsiteY35" fmla="*/ 1600138 h 1642648"/>
                  <a:gd name="connsiteX36" fmla="*/ 1220394 w 3881519"/>
                  <a:gd name="connsiteY36" fmla="*/ 1606530 h 1642648"/>
                  <a:gd name="connsiteX37" fmla="*/ 0 w 3881519"/>
                  <a:gd name="connsiteY37" fmla="*/ 1636304 h 1642648"/>
                  <a:gd name="connsiteX38" fmla="*/ 53051 w 3881519"/>
                  <a:gd name="connsiteY38" fmla="*/ 1510369 h 1642648"/>
                  <a:gd name="connsiteX39" fmla="*/ 601079 w 3881519"/>
                  <a:gd name="connsiteY39" fmla="*/ 220601 h 1642648"/>
                  <a:gd name="connsiteX40" fmla="*/ 674693 w 3881519"/>
                  <a:gd name="connsiteY40" fmla="*/ 165238 h 1642648"/>
                  <a:gd name="connsiteX41" fmla="*/ 2181858 w 3881519"/>
                  <a:gd name="connsiteY41" fmla="*/ 71886 h 1642648"/>
                  <a:gd name="connsiteX42" fmla="*/ 2234897 w 3881519"/>
                  <a:gd name="connsiteY42" fmla="*/ 70582 h 1642648"/>
                  <a:gd name="connsiteX43" fmla="*/ 2233731 w 3881519"/>
                  <a:gd name="connsiteY43" fmla="*/ 69354 h 1642648"/>
                  <a:gd name="connsiteX44" fmla="*/ 2263664 w 3881519"/>
                  <a:gd name="connsiteY44" fmla="*/ 58403 h 1642648"/>
                  <a:gd name="connsiteX45" fmla="*/ 2408093 w 3881519"/>
                  <a:gd name="connsiteY45" fmla="*/ 54023 h 1642648"/>
                  <a:gd name="connsiteX46" fmla="*/ 2645728 w 3881519"/>
                  <a:gd name="connsiteY46" fmla="*/ 38083 h 1642648"/>
                  <a:gd name="connsiteX47" fmla="*/ 3105785 w 3881519"/>
                  <a:gd name="connsiteY47" fmla="*/ 7907 h 1642648"/>
                  <a:gd name="connsiteX48" fmla="*/ 3220040 w 3881519"/>
                  <a:gd name="connsiteY48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773487 w 3881519"/>
                  <a:gd name="connsiteY4" fmla="*/ 820339 h 1642648"/>
                  <a:gd name="connsiteX5" fmla="*/ 2868881 w 3881519"/>
                  <a:gd name="connsiteY5" fmla="*/ 739059 h 1642648"/>
                  <a:gd name="connsiteX6" fmla="*/ 2870586 w 3881519"/>
                  <a:gd name="connsiteY6" fmla="*/ 702435 h 1642648"/>
                  <a:gd name="connsiteX7" fmla="*/ 2419289 w 3881519"/>
                  <a:gd name="connsiteY7" fmla="*/ 265009 h 1642648"/>
                  <a:gd name="connsiteX8" fmla="*/ 2293014 w 3881519"/>
                  <a:gd name="connsiteY8" fmla="*/ 131863 h 1642648"/>
                  <a:gd name="connsiteX9" fmla="*/ 3220040 w 3881519"/>
                  <a:gd name="connsiteY9" fmla="*/ 242 h 1642648"/>
                  <a:gd name="connsiteX10" fmla="*/ 3252284 w 3881519"/>
                  <a:gd name="connsiteY10" fmla="*/ 25673 h 1642648"/>
                  <a:gd name="connsiteX11" fmla="*/ 3547714 w 3881519"/>
                  <a:gd name="connsiteY11" fmla="*/ 710223 h 1642648"/>
                  <a:gd name="connsiteX12" fmla="*/ 3875631 w 3881519"/>
                  <a:gd name="connsiteY12" fmla="*/ 1468387 h 1642648"/>
                  <a:gd name="connsiteX13" fmla="*/ 3856529 w 3881519"/>
                  <a:gd name="connsiteY13" fmla="*/ 1500266 h 1642648"/>
                  <a:gd name="connsiteX14" fmla="*/ 3627533 w 3881519"/>
                  <a:gd name="connsiteY14" fmla="*/ 1507080 h 1642648"/>
                  <a:gd name="connsiteX15" fmla="*/ 3618042 w 3881519"/>
                  <a:gd name="connsiteY15" fmla="*/ 1472768 h 1642648"/>
                  <a:gd name="connsiteX16" fmla="*/ 3598696 w 3881519"/>
                  <a:gd name="connsiteY16" fmla="*/ 1395868 h 1642648"/>
                  <a:gd name="connsiteX17" fmla="*/ 3435650 w 3881519"/>
                  <a:gd name="connsiteY17" fmla="*/ 1069045 h 1642648"/>
                  <a:gd name="connsiteX18" fmla="*/ 3421657 w 3881519"/>
                  <a:gd name="connsiteY18" fmla="*/ 1049090 h 1642648"/>
                  <a:gd name="connsiteX19" fmla="*/ 3387101 w 3881519"/>
                  <a:gd name="connsiteY19" fmla="*/ 980830 h 1642648"/>
                  <a:gd name="connsiteX20" fmla="*/ 3231234 w 3881519"/>
                  <a:gd name="connsiteY20" fmla="*/ 587694 h 1642648"/>
                  <a:gd name="connsiteX21" fmla="*/ 3160783 w 3881519"/>
                  <a:gd name="connsiteY21" fmla="*/ 409560 h 1642648"/>
                  <a:gd name="connsiteX22" fmla="*/ 3147398 w 3881519"/>
                  <a:gd name="connsiteY22" fmla="*/ 390823 h 1642648"/>
                  <a:gd name="connsiteX23" fmla="*/ 3117345 w 3881519"/>
                  <a:gd name="connsiteY23" fmla="*/ 459935 h 1642648"/>
                  <a:gd name="connsiteX24" fmla="*/ 2985448 w 3881519"/>
                  <a:gd name="connsiteY24" fmla="*/ 796491 h 1642648"/>
                  <a:gd name="connsiteX25" fmla="*/ 2855498 w 3881519"/>
                  <a:gd name="connsiteY25" fmla="*/ 1130493 h 1642648"/>
                  <a:gd name="connsiteX26" fmla="*/ 2814006 w 3881519"/>
                  <a:gd name="connsiteY26" fmla="*/ 1242191 h 1642648"/>
                  <a:gd name="connsiteX27" fmla="*/ 2791982 w 3881519"/>
                  <a:gd name="connsiteY27" fmla="*/ 1266161 h 1642648"/>
                  <a:gd name="connsiteX28" fmla="*/ 2636846 w 3881519"/>
                  <a:gd name="connsiteY28" fmla="*/ 1530685 h 1642648"/>
                  <a:gd name="connsiteX29" fmla="*/ 2571383 w 3881519"/>
                  <a:gd name="connsiteY29" fmla="*/ 1568040 h 1642648"/>
                  <a:gd name="connsiteX30" fmla="*/ 2119842 w 3881519"/>
                  <a:gd name="connsiteY30" fmla="*/ 1581059 h 1642648"/>
                  <a:gd name="connsiteX31" fmla="*/ 1699208 w 3881519"/>
                  <a:gd name="connsiteY31" fmla="*/ 1593836 h 1642648"/>
                  <a:gd name="connsiteX32" fmla="*/ 1355959 w 3881519"/>
                  <a:gd name="connsiteY32" fmla="*/ 1604543 h 1642648"/>
                  <a:gd name="connsiteX33" fmla="*/ 1331578 w 3881519"/>
                  <a:gd name="connsiteY33" fmla="*/ 1604497 h 1642648"/>
                  <a:gd name="connsiteX34" fmla="*/ 1323684 w 3881519"/>
                  <a:gd name="connsiteY34" fmla="*/ 1600138 h 1642648"/>
                  <a:gd name="connsiteX35" fmla="*/ 1220394 w 3881519"/>
                  <a:gd name="connsiteY35" fmla="*/ 1606530 h 1642648"/>
                  <a:gd name="connsiteX36" fmla="*/ 0 w 3881519"/>
                  <a:gd name="connsiteY36" fmla="*/ 1636304 h 1642648"/>
                  <a:gd name="connsiteX37" fmla="*/ 53051 w 3881519"/>
                  <a:gd name="connsiteY37" fmla="*/ 1510369 h 1642648"/>
                  <a:gd name="connsiteX38" fmla="*/ 601079 w 3881519"/>
                  <a:gd name="connsiteY38" fmla="*/ 220601 h 1642648"/>
                  <a:gd name="connsiteX39" fmla="*/ 674693 w 3881519"/>
                  <a:gd name="connsiteY39" fmla="*/ 165238 h 1642648"/>
                  <a:gd name="connsiteX40" fmla="*/ 2181858 w 3881519"/>
                  <a:gd name="connsiteY40" fmla="*/ 71886 h 1642648"/>
                  <a:gd name="connsiteX41" fmla="*/ 2234897 w 3881519"/>
                  <a:gd name="connsiteY41" fmla="*/ 70582 h 1642648"/>
                  <a:gd name="connsiteX42" fmla="*/ 2233731 w 3881519"/>
                  <a:gd name="connsiteY42" fmla="*/ 69354 h 1642648"/>
                  <a:gd name="connsiteX43" fmla="*/ 2263664 w 3881519"/>
                  <a:gd name="connsiteY43" fmla="*/ 58403 h 1642648"/>
                  <a:gd name="connsiteX44" fmla="*/ 2408093 w 3881519"/>
                  <a:gd name="connsiteY44" fmla="*/ 54023 h 1642648"/>
                  <a:gd name="connsiteX45" fmla="*/ 2645728 w 3881519"/>
                  <a:gd name="connsiteY45" fmla="*/ 38083 h 1642648"/>
                  <a:gd name="connsiteX46" fmla="*/ 3105785 w 3881519"/>
                  <a:gd name="connsiteY46" fmla="*/ 7907 h 1642648"/>
                  <a:gd name="connsiteX47" fmla="*/ 3220040 w 3881519"/>
                  <a:gd name="connsiteY47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773487 w 3881519"/>
                  <a:gd name="connsiteY3" fmla="*/ 820339 h 1642648"/>
                  <a:gd name="connsiteX4" fmla="*/ 2868881 w 3881519"/>
                  <a:gd name="connsiteY4" fmla="*/ 739059 h 1642648"/>
                  <a:gd name="connsiteX5" fmla="*/ 2870586 w 3881519"/>
                  <a:gd name="connsiteY5" fmla="*/ 702435 h 1642648"/>
                  <a:gd name="connsiteX6" fmla="*/ 2419289 w 3881519"/>
                  <a:gd name="connsiteY6" fmla="*/ 265009 h 1642648"/>
                  <a:gd name="connsiteX7" fmla="*/ 2293014 w 3881519"/>
                  <a:gd name="connsiteY7" fmla="*/ 131863 h 1642648"/>
                  <a:gd name="connsiteX8" fmla="*/ 3220040 w 3881519"/>
                  <a:gd name="connsiteY8" fmla="*/ 242 h 1642648"/>
                  <a:gd name="connsiteX9" fmla="*/ 3252284 w 3881519"/>
                  <a:gd name="connsiteY9" fmla="*/ 25673 h 1642648"/>
                  <a:gd name="connsiteX10" fmla="*/ 3547714 w 3881519"/>
                  <a:gd name="connsiteY10" fmla="*/ 710223 h 1642648"/>
                  <a:gd name="connsiteX11" fmla="*/ 3875631 w 3881519"/>
                  <a:gd name="connsiteY11" fmla="*/ 1468387 h 1642648"/>
                  <a:gd name="connsiteX12" fmla="*/ 3856529 w 3881519"/>
                  <a:gd name="connsiteY12" fmla="*/ 1500266 h 1642648"/>
                  <a:gd name="connsiteX13" fmla="*/ 3627533 w 3881519"/>
                  <a:gd name="connsiteY13" fmla="*/ 1507080 h 1642648"/>
                  <a:gd name="connsiteX14" fmla="*/ 3618042 w 3881519"/>
                  <a:gd name="connsiteY14" fmla="*/ 1472768 h 1642648"/>
                  <a:gd name="connsiteX15" fmla="*/ 3598696 w 3881519"/>
                  <a:gd name="connsiteY15" fmla="*/ 1395868 h 1642648"/>
                  <a:gd name="connsiteX16" fmla="*/ 3435650 w 3881519"/>
                  <a:gd name="connsiteY16" fmla="*/ 1069045 h 1642648"/>
                  <a:gd name="connsiteX17" fmla="*/ 3421657 w 3881519"/>
                  <a:gd name="connsiteY17" fmla="*/ 1049090 h 1642648"/>
                  <a:gd name="connsiteX18" fmla="*/ 3387101 w 3881519"/>
                  <a:gd name="connsiteY18" fmla="*/ 980830 h 1642648"/>
                  <a:gd name="connsiteX19" fmla="*/ 3231234 w 3881519"/>
                  <a:gd name="connsiteY19" fmla="*/ 587694 h 1642648"/>
                  <a:gd name="connsiteX20" fmla="*/ 3160783 w 3881519"/>
                  <a:gd name="connsiteY20" fmla="*/ 409560 h 1642648"/>
                  <a:gd name="connsiteX21" fmla="*/ 3147398 w 3881519"/>
                  <a:gd name="connsiteY21" fmla="*/ 390823 h 1642648"/>
                  <a:gd name="connsiteX22" fmla="*/ 3117345 w 3881519"/>
                  <a:gd name="connsiteY22" fmla="*/ 459935 h 1642648"/>
                  <a:gd name="connsiteX23" fmla="*/ 2985448 w 3881519"/>
                  <a:gd name="connsiteY23" fmla="*/ 796491 h 1642648"/>
                  <a:gd name="connsiteX24" fmla="*/ 2855498 w 3881519"/>
                  <a:gd name="connsiteY24" fmla="*/ 1130493 h 1642648"/>
                  <a:gd name="connsiteX25" fmla="*/ 2814006 w 3881519"/>
                  <a:gd name="connsiteY25" fmla="*/ 1242191 h 1642648"/>
                  <a:gd name="connsiteX26" fmla="*/ 2791982 w 3881519"/>
                  <a:gd name="connsiteY26" fmla="*/ 1266161 h 1642648"/>
                  <a:gd name="connsiteX27" fmla="*/ 2636846 w 3881519"/>
                  <a:gd name="connsiteY27" fmla="*/ 1530685 h 1642648"/>
                  <a:gd name="connsiteX28" fmla="*/ 2571383 w 3881519"/>
                  <a:gd name="connsiteY28" fmla="*/ 1568040 h 1642648"/>
                  <a:gd name="connsiteX29" fmla="*/ 2119842 w 3881519"/>
                  <a:gd name="connsiteY29" fmla="*/ 1581059 h 1642648"/>
                  <a:gd name="connsiteX30" fmla="*/ 1699208 w 3881519"/>
                  <a:gd name="connsiteY30" fmla="*/ 1593836 h 1642648"/>
                  <a:gd name="connsiteX31" fmla="*/ 1355959 w 3881519"/>
                  <a:gd name="connsiteY31" fmla="*/ 1604543 h 1642648"/>
                  <a:gd name="connsiteX32" fmla="*/ 1331578 w 3881519"/>
                  <a:gd name="connsiteY32" fmla="*/ 1604497 h 1642648"/>
                  <a:gd name="connsiteX33" fmla="*/ 1323684 w 3881519"/>
                  <a:gd name="connsiteY33" fmla="*/ 1600138 h 1642648"/>
                  <a:gd name="connsiteX34" fmla="*/ 1220394 w 3881519"/>
                  <a:gd name="connsiteY34" fmla="*/ 1606530 h 1642648"/>
                  <a:gd name="connsiteX35" fmla="*/ 0 w 3881519"/>
                  <a:gd name="connsiteY35" fmla="*/ 1636304 h 1642648"/>
                  <a:gd name="connsiteX36" fmla="*/ 53051 w 3881519"/>
                  <a:gd name="connsiteY36" fmla="*/ 1510369 h 1642648"/>
                  <a:gd name="connsiteX37" fmla="*/ 601079 w 3881519"/>
                  <a:gd name="connsiteY37" fmla="*/ 220601 h 1642648"/>
                  <a:gd name="connsiteX38" fmla="*/ 674693 w 3881519"/>
                  <a:gd name="connsiteY38" fmla="*/ 165238 h 1642648"/>
                  <a:gd name="connsiteX39" fmla="*/ 2181858 w 3881519"/>
                  <a:gd name="connsiteY39" fmla="*/ 71886 h 1642648"/>
                  <a:gd name="connsiteX40" fmla="*/ 2234897 w 3881519"/>
                  <a:gd name="connsiteY40" fmla="*/ 70582 h 1642648"/>
                  <a:gd name="connsiteX41" fmla="*/ 2233731 w 3881519"/>
                  <a:gd name="connsiteY41" fmla="*/ 69354 h 1642648"/>
                  <a:gd name="connsiteX42" fmla="*/ 2263664 w 3881519"/>
                  <a:gd name="connsiteY42" fmla="*/ 58403 h 1642648"/>
                  <a:gd name="connsiteX43" fmla="*/ 2408093 w 3881519"/>
                  <a:gd name="connsiteY43" fmla="*/ 54023 h 1642648"/>
                  <a:gd name="connsiteX44" fmla="*/ 2645728 w 3881519"/>
                  <a:gd name="connsiteY44" fmla="*/ 38083 h 1642648"/>
                  <a:gd name="connsiteX45" fmla="*/ 3105785 w 3881519"/>
                  <a:gd name="connsiteY45" fmla="*/ 7907 h 1642648"/>
                  <a:gd name="connsiteX46" fmla="*/ 3220040 w 3881519"/>
                  <a:gd name="connsiteY46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868881 w 3881519"/>
                  <a:gd name="connsiteY3" fmla="*/ 739059 h 1642648"/>
                  <a:gd name="connsiteX4" fmla="*/ 2870586 w 3881519"/>
                  <a:gd name="connsiteY4" fmla="*/ 702435 h 1642648"/>
                  <a:gd name="connsiteX5" fmla="*/ 2419289 w 3881519"/>
                  <a:gd name="connsiteY5" fmla="*/ 265009 h 1642648"/>
                  <a:gd name="connsiteX6" fmla="*/ 2293014 w 3881519"/>
                  <a:gd name="connsiteY6" fmla="*/ 131863 h 1642648"/>
                  <a:gd name="connsiteX7" fmla="*/ 3220040 w 3881519"/>
                  <a:gd name="connsiteY7" fmla="*/ 242 h 1642648"/>
                  <a:gd name="connsiteX8" fmla="*/ 3252284 w 3881519"/>
                  <a:gd name="connsiteY8" fmla="*/ 25673 h 1642648"/>
                  <a:gd name="connsiteX9" fmla="*/ 3547714 w 3881519"/>
                  <a:gd name="connsiteY9" fmla="*/ 710223 h 1642648"/>
                  <a:gd name="connsiteX10" fmla="*/ 3875631 w 3881519"/>
                  <a:gd name="connsiteY10" fmla="*/ 1468387 h 1642648"/>
                  <a:gd name="connsiteX11" fmla="*/ 3856529 w 3881519"/>
                  <a:gd name="connsiteY11" fmla="*/ 1500266 h 1642648"/>
                  <a:gd name="connsiteX12" fmla="*/ 3627533 w 3881519"/>
                  <a:gd name="connsiteY12" fmla="*/ 1507080 h 1642648"/>
                  <a:gd name="connsiteX13" fmla="*/ 3618042 w 3881519"/>
                  <a:gd name="connsiteY13" fmla="*/ 1472768 h 1642648"/>
                  <a:gd name="connsiteX14" fmla="*/ 3598696 w 3881519"/>
                  <a:gd name="connsiteY14" fmla="*/ 1395868 h 1642648"/>
                  <a:gd name="connsiteX15" fmla="*/ 3435650 w 3881519"/>
                  <a:gd name="connsiteY15" fmla="*/ 1069045 h 1642648"/>
                  <a:gd name="connsiteX16" fmla="*/ 3421657 w 3881519"/>
                  <a:gd name="connsiteY16" fmla="*/ 1049090 h 1642648"/>
                  <a:gd name="connsiteX17" fmla="*/ 3387101 w 3881519"/>
                  <a:gd name="connsiteY17" fmla="*/ 980830 h 1642648"/>
                  <a:gd name="connsiteX18" fmla="*/ 3231234 w 3881519"/>
                  <a:gd name="connsiteY18" fmla="*/ 587694 h 1642648"/>
                  <a:gd name="connsiteX19" fmla="*/ 3160783 w 3881519"/>
                  <a:gd name="connsiteY19" fmla="*/ 409560 h 1642648"/>
                  <a:gd name="connsiteX20" fmla="*/ 3147398 w 3881519"/>
                  <a:gd name="connsiteY20" fmla="*/ 390823 h 1642648"/>
                  <a:gd name="connsiteX21" fmla="*/ 3117345 w 3881519"/>
                  <a:gd name="connsiteY21" fmla="*/ 459935 h 1642648"/>
                  <a:gd name="connsiteX22" fmla="*/ 2985448 w 3881519"/>
                  <a:gd name="connsiteY22" fmla="*/ 796491 h 1642648"/>
                  <a:gd name="connsiteX23" fmla="*/ 2855498 w 3881519"/>
                  <a:gd name="connsiteY23" fmla="*/ 1130493 h 1642648"/>
                  <a:gd name="connsiteX24" fmla="*/ 2814006 w 3881519"/>
                  <a:gd name="connsiteY24" fmla="*/ 1242191 h 1642648"/>
                  <a:gd name="connsiteX25" fmla="*/ 2791982 w 3881519"/>
                  <a:gd name="connsiteY25" fmla="*/ 1266161 h 1642648"/>
                  <a:gd name="connsiteX26" fmla="*/ 2636846 w 3881519"/>
                  <a:gd name="connsiteY26" fmla="*/ 1530685 h 1642648"/>
                  <a:gd name="connsiteX27" fmla="*/ 2571383 w 3881519"/>
                  <a:gd name="connsiteY27" fmla="*/ 1568040 h 1642648"/>
                  <a:gd name="connsiteX28" fmla="*/ 2119842 w 3881519"/>
                  <a:gd name="connsiteY28" fmla="*/ 1581059 h 1642648"/>
                  <a:gd name="connsiteX29" fmla="*/ 1699208 w 3881519"/>
                  <a:gd name="connsiteY29" fmla="*/ 1593836 h 1642648"/>
                  <a:gd name="connsiteX30" fmla="*/ 1355959 w 3881519"/>
                  <a:gd name="connsiteY30" fmla="*/ 1604543 h 1642648"/>
                  <a:gd name="connsiteX31" fmla="*/ 1331578 w 3881519"/>
                  <a:gd name="connsiteY31" fmla="*/ 1604497 h 1642648"/>
                  <a:gd name="connsiteX32" fmla="*/ 1323684 w 3881519"/>
                  <a:gd name="connsiteY32" fmla="*/ 1600138 h 1642648"/>
                  <a:gd name="connsiteX33" fmla="*/ 1220394 w 3881519"/>
                  <a:gd name="connsiteY33" fmla="*/ 1606530 h 1642648"/>
                  <a:gd name="connsiteX34" fmla="*/ 0 w 3881519"/>
                  <a:gd name="connsiteY34" fmla="*/ 1636304 h 1642648"/>
                  <a:gd name="connsiteX35" fmla="*/ 53051 w 3881519"/>
                  <a:gd name="connsiteY35" fmla="*/ 1510369 h 1642648"/>
                  <a:gd name="connsiteX36" fmla="*/ 601079 w 3881519"/>
                  <a:gd name="connsiteY36" fmla="*/ 220601 h 1642648"/>
                  <a:gd name="connsiteX37" fmla="*/ 674693 w 3881519"/>
                  <a:gd name="connsiteY37" fmla="*/ 165238 h 1642648"/>
                  <a:gd name="connsiteX38" fmla="*/ 2181858 w 3881519"/>
                  <a:gd name="connsiteY38" fmla="*/ 71886 h 1642648"/>
                  <a:gd name="connsiteX39" fmla="*/ 2234897 w 3881519"/>
                  <a:gd name="connsiteY39" fmla="*/ 70582 h 1642648"/>
                  <a:gd name="connsiteX40" fmla="*/ 2233731 w 3881519"/>
                  <a:gd name="connsiteY40" fmla="*/ 69354 h 1642648"/>
                  <a:gd name="connsiteX41" fmla="*/ 2263664 w 3881519"/>
                  <a:gd name="connsiteY41" fmla="*/ 58403 h 1642648"/>
                  <a:gd name="connsiteX42" fmla="*/ 2408093 w 3881519"/>
                  <a:gd name="connsiteY42" fmla="*/ 54023 h 1642648"/>
                  <a:gd name="connsiteX43" fmla="*/ 2645728 w 3881519"/>
                  <a:gd name="connsiteY43" fmla="*/ 38083 h 1642648"/>
                  <a:gd name="connsiteX44" fmla="*/ 3105785 w 3881519"/>
                  <a:gd name="connsiteY44" fmla="*/ 7907 h 1642648"/>
                  <a:gd name="connsiteX45" fmla="*/ 3220040 w 3881519"/>
                  <a:gd name="connsiteY45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870586 w 3881519"/>
                  <a:gd name="connsiteY3" fmla="*/ 702435 h 1642648"/>
                  <a:gd name="connsiteX4" fmla="*/ 2419289 w 3881519"/>
                  <a:gd name="connsiteY4" fmla="*/ 265009 h 1642648"/>
                  <a:gd name="connsiteX5" fmla="*/ 2293014 w 3881519"/>
                  <a:gd name="connsiteY5" fmla="*/ 131863 h 1642648"/>
                  <a:gd name="connsiteX6" fmla="*/ 3220040 w 3881519"/>
                  <a:gd name="connsiteY6" fmla="*/ 242 h 1642648"/>
                  <a:gd name="connsiteX7" fmla="*/ 3252284 w 3881519"/>
                  <a:gd name="connsiteY7" fmla="*/ 25673 h 1642648"/>
                  <a:gd name="connsiteX8" fmla="*/ 3547714 w 3881519"/>
                  <a:gd name="connsiteY8" fmla="*/ 710223 h 1642648"/>
                  <a:gd name="connsiteX9" fmla="*/ 3875631 w 3881519"/>
                  <a:gd name="connsiteY9" fmla="*/ 1468387 h 1642648"/>
                  <a:gd name="connsiteX10" fmla="*/ 3856529 w 3881519"/>
                  <a:gd name="connsiteY10" fmla="*/ 1500266 h 1642648"/>
                  <a:gd name="connsiteX11" fmla="*/ 3627533 w 3881519"/>
                  <a:gd name="connsiteY11" fmla="*/ 1507080 h 1642648"/>
                  <a:gd name="connsiteX12" fmla="*/ 3618042 w 3881519"/>
                  <a:gd name="connsiteY12" fmla="*/ 1472768 h 1642648"/>
                  <a:gd name="connsiteX13" fmla="*/ 3598696 w 3881519"/>
                  <a:gd name="connsiteY13" fmla="*/ 1395868 h 1642648"/>
                  <a:gd name="connsiteX14" fmla="*/ 3435650 w 3881519"/>
                  <a:gd name="connsiteY14" fmla="*/ 1069045 h 1642648"/>
                  <a:gd name="connsiteX15" fmla="*/ 3421657 w 3881519"/>
                  <a:gd name="connsiteY15" fmla="*/ 1049090 h 1642648"/>
                  <a:gd name="connsiteX16" fmla="*/ 3387101 w 3881519"/>
                  <a:gd name="connsiteY16" fmla="*/ 980830 h 1642648"/>
                  <a:gd name="connsiteX17" fmla="*/ 3231234 w 3881519"/>
                  <a:gd name="connsiteY17" fmla="*/ 587694 h 1642648"/>
                  <a:gd name="connsiteX18" fmla="*/ 3160783 w 3881519"/>
                  <a:gd name="connsiteY18" fmla="*/ 409560 h 1642648"/>
                  <a:gd name="connsiteX19" fmla="*/ 3147398 w 3881519"/>
                  <a:gd name="connsiteY19" fmla="*/ 390823 h 1642648"/>
                  <a:gd name="connsiteX20" fmla="*/ 3117345 w 3881519"/>
                  <a:gd name="connsiteY20" fmla="*/ 459935 h 1642648"/>
                  <a:gd name="connsiteX21" fmla="*/ 2985448 w 3881519"/>
                  <a:gd name="connsiteY21" fmla="*/ 796491 h 1642648"/>
                  <a:gd name="connsiteX22" fmla="*/ 2855498 w 3881519"/>
                  <a:gd name="connsiteY22" fmla="*/ 1130493 h 1642648"/>
                  <a:gd name="connsiteX23" fmla="*/ 2814006 w 3881519"/>
                  <a:gd name="connsiteY23" fmla="*/ 1242191 h 1642648"/>
                  <a:gd name="connsiteX24" fmla="*/ 2791982 w 3881519"/>
                  <a:gd name="connsiteY24" fmla="*/ 1266161 h 1642648"/>
                  <a:gd name="connsiteX25" fmla="*/ 2636846 w 3881519"/>
                  <a:gd name="connsiteY25" fmla="*/ 1530685 h 1642648"/>
                  <a:gd name="connsiteX26" fmla="*/ 2571383 w 3881519"/>
                  <a:gd name="connsiteY26" fmla="*/ 1568040 h 1642648"/>
                  <a:gd name="connsiteX27" fmla="*/ 2119842 w 3881519"/>
                  <a:gd name="connsiteY27" fmla="*/ 1581059 h 1642648"/>
                  <a:gd name="connsiteX28" fmla="*/ 1699208 w 3881519"/>
                  <a:gd name="connsiteY28" fmla="*/ 1593836 h 1642648"/>
                  <a:gd name="connsiteX29" fmla="*/ 1355959 w 3881519"/>
                  <a:gd name="connsiteY29" fmla="*/ 1604543 h 1642648"/>
                  <a:gd name="connsiteX30" fmla="*/ 1331578 w 3881519"/>
                  <a:gd name="connsiteY30" fmla="*/ 1604497 h 1642648"/>
                  <a:gd name="connsiteX31" fmla="*/ 1323684 w 3881519"/>
                  <a:gd name="connsiteY31" fmla="*/ 1600138 h 1642648"/>
                  <a:gd name="connsiteX32" fmla="*/ 1220394 w 3881519"/>
                  <a:gd name="connsiteY32" fmla="*/ 1606530 h 1642648"/>
                  <a:gd name="connsiteX33" fmla="*/ 0 w 3881519"/>
                  <a:gd name="connsiteY33" fmla="*/ 1636304 h 1642648"/>
                  <a:gd name="connsiteX34" fmla="*/ 53051 w 3881519"/>
                  <a:gd name="connsiteY34" fmla="*/ 1510369 h 1642648"/>
                  <a:gd name="connsiteX35" fmla="*/ 601079 w 3881519"/>
                  <a:gd name="connsiteY35" fmla="*/ 220601 h 1642648"/>
                  <a:gd name="connsiteX36" fmla="*/ 674693 w 3881519"/>
                  <a:gd name="connsiteY36" fmla="*/ 165238 h 1642648"/>
                  <a:gd name="connsiteX37" fmla="*/ 2181858 w 3881519"/>
                  <a:gd name="connsiteY37" fmla="*/ 71886 h 1642648"/>
                  <a:gd name="connsiteX38" fmla="*/ 2234897 w 3881519"/>
                  <a:gd name="connsiteY38" fmla="*/ 70582 h 1642648"/>
                  <a:gd name="connsiteX39" fmla="*/ 2233731 w 3881519"/>
                  <a:gd name="connsiteY39" fmla="*/ 69354 h 1642648"/>
                  <a:gd name="connsiteX40" fmla="*/ 2263664 w 3881519"/>
                  <a:gd name="connsiteY40" fmla="*/ 58403 h 1642648"/>
                  <a:gd name="connsiteX41" fmla="*/ 2408093 w 3881519"/>
                  <a:gd name="connsiteY41" fmla="*/ 54023 h 1642648"/>
                  <a:gd name="connsiteX42" fmla="*/ 2645728 w 3881519"/>
                  <a:gd name="connsiteY42" fmla="*/ 38083 h 1642648"/>
                  <a:gd name="connsiteX43" fmla="*/ 3105785 w 3881519"/>
                  <a:gd name="connsiteY43" fmla="*/ 7907 h 1642648"/>
                  <a:gd name="connsiteX44" fmla="*/ 3220040 w 3881519"/>
                  <a:gd name="connsiteY44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419289 w 3881519"/>
                  <a:gd name="connsiteY3" fmla="*/ 265009 h 1642648"/>
                  <a:gd name="connsiteX4" fmla="*/ 2293014 w 3881519"/>
                  <a:gd name="connsiteY4" fmla="*/ 131863 h 1642648"/>
                  <a:gd name="connsiteX5" fmla="*/ 3220040 w 3881519"/>
                  <a:gd name="connsiteY5" fmla="*/ 242 h 1642648"/>
                  <a:gd name="connsiteX6" fmla="*/ 3252284 w 3881519"/>
                  <a:gd name="connsiteY6" fmla="*/ 25673 h 1642648"/>
                  <a:gd name="connsiteX7" fmla="*/ 3547714 w 3881519"/>
                  <a:gd name="connsiteY7" fmla="*/ 710223 h 1642648"/>
                  <a:gd name="connsiteX8" fmla="*/ 3875631 w 3881519"/>
                  <a:gd name="connsiteY8" fmla="*/ 1468387 h 1642648"/>
                  <a:gd name="connsiteX9" fmla="*/ 3856529 w 3881519"/>
                  <a:gd name="connsiteY9" fmla="*/ 1500266 h 1642648"/>
                  <a:gd name="connsiteX10" fmla="*/ 3627533 w 3881519"/>
                  <a:gd name="connsiteY10" fmla="*/ 1507080 h 1642648"/>
                  <a:gd name="connsiteX11" fmla="*/ 3618042 w 3881519"/>
                  <a:gd name="connsiteY11" fmla="*/ 1472768 h 1642648"/>
                  <a:gd name="connsiteX12" fmla="*/ 3598696 w 3881519"/>
                  <a:gd name="connsiteY12" fmla="*/ 1395868 h 1642648"/>
                  <a:gd name="connsiteX13" fmla="*/ 3435650 w 3881519"/>
                  <a:gd name="connsiteY13" fmla="*/ 1069045 h 1642648"/>
                  <a:gd name="connsiteX14" fmla="*/ 3421657 w 3881519"/>
                  <a:gd name="connsiteY14" fmla="*/ 1049090 h 1642648"/>
                  <a:gd name="connsiteX15" fmla="*/ 3387101 w 3881519"/>
                  <a:gd name="connsiteY15" fmla="*/ 980830 h 1642648"/>
                  <a:gd name="connsiteX16" fmla="*/ 3231234 w 3881519"/>
                  <a:gd name="connsiteY16" fmla="*/ 587694 h 1642648"/>
                  <a:gd name="connsiteX17" fmla="*/ 3160783 w 3881519"/>
                  <a:gd name="connsiteY17" fmla="*/ 409560 h 1642648"/>
                  <a:gd name="connsiteX18" fmla="*/ 3147398 w 3881519"/>
                  <a:gd name="connsiteY18" fmla="*/ 390823 h 1642648"/>
                  <a:gd name="connsiteX19" fmla="*/ 3117345 w 3881519"/>
                  <a:gd name="connsiteY19" fmla="*/ 459935 h 1642648"/>
                  <a:gd name="connsiteX20" fmla="*/ 2985448 w 3881519"/>
                  <a:gd name="connsiteY20" fmla="*/ 796491 h 1642648"/>
                  <a:gd name="connsiteX21" fmla="*/ 2855498 w 3881519"/>
                  <a:gd name="connsiteY21" fmla="*/ 1130493 h 1642648"/>
                  <a:gd name="connsiteX22" fmla="*/ 2814006 w 3881519"/>
                  <a:gd name="connsiteY22" fmla="*/ 1242191 h 1642648"/>
                  <a:gd name="connsiteX23" fmla="*/ 2791982 w 3881519"/>
                  <a:gd name="connsiteY23" fmla="*/ 1266161 h 1642648"/>
                  <a:gd name="connsiteX24" fmla="*/ 2636846 w 3881519"/>
                  <a:gd name="connsiteY24" fmla="*/ 1530685 h 1642648"/>
                  <a:gd name="connsiteX25" fmla="*/ 2571383 w 3881519"/>
                  <a:gd name="connsiteY25" fmla="*/ 1568040 h 1642648"/>
                  <a:gd name="connsiteX26" fmla="*/ 2119842 w 3881519"/>
                  <a:gd name="connsiteY26" fmla="*/ 1581059 h 1642648"/>
                  <a:gd name="connsiteX27" fmla="*/ 1699208 w 3881519"/>
                  <a:gd name="connsiteY27" fmla="*/ 1593836 h 1642648"/>
                  <a:gd name="connsiteX28" fmla="*/ 1355959 w 3881519"/>
                  <a:gd name="connsiteY28" fmla="*/ 1604543 h 1642648"/>
                  <a:gd name="connsiteX29" fmla="*/ 1331578 w 3881519"/>
                  <a:gd name="connsiteY29" fmla="*/ 1604497 h 1642648"/>
                  <a:gd name="connsiteX30" fmla="*/ 1323684 w 3881519"/>
                  <a:gd name="connsiteY30" fmla="*/ 1600138 h 1642648"/>
                  <a:gd name="connsiteX31" fmla="*/ 1220394 w 3881519"/>
                  <a:gd name="connsiteY31" fmla="*/ 1606530 h 1642648"/>
                  <a:gd name="connsiteX32" fmla="*/ 0 w 3881519"/>
                  <a:gd name="connsiteY32" fmla="*/ 1636304 h 1642648"/>
                  <a:gd name="connsiteX33" fmla="*/ 53051 w 3881519"/>
                  <a:gd name="connsiteY33" fmla="*/ 1510369 h 1642648"/>
                  <a:gd name="connsiteX34" fmla="*/ 601079 w 3881519"/>
                  <a:gd name="connsiteY34" fmla="*/ 220601 h 1642648"/>
                  <a:gd name="connsiteX35" fmla="*/ 674693 w 3881519"/>
                  <a:gd name="connsiteY35" fmla="*/ 165238 h 1642648"/>
                  <a:gd name="connsiteX36" fmla="*/ 2181858 w 3881519"/>
                  <a:gd name="connsiteY36" fmla="*/ 71886 h 1642648"/>
                  <a:gd name="connsiteX37" fmla="*/ 2234897 w 3881519"/>
                  <a:gd name="connsiteY37" fmla="*/ 70582 h 1642648"/>
                  <a:gd name="connsiteX38" fmla="*/ 2233731 w 3881519"/>
                  <a:gd name="connsiteY38" fmla="*/ 69354 h 1642648"/>
                  <a:gd name="connsiteX39" fmla="*/ 2263664 w 3881519"/>
                  <a:gd name="connsiteY39" fmla="*/ 58403 h 1642648"/>
                  <a:gd name="connsiteX40" fmla="*/ 2408093 w 3881519"/>
                  <a:gd name="connsiteY40" fmla="*/ 54023 h 1642648"/>
                  <a:gd name="connsiteX41" fmla="*/ 2645728 w 3881519"/>
                  <a:gd name="connsiteY41" fmla="*/ 38083 h 1642648"/>
                  <a:gd name="connsiteX42" fmla="*/ 3105785 w 3881519"/>
                  <a:gd name="connsiteY42" fmla="*/ 7907 h 1642648"/>
                  <a:gd name="connsiteX43" fmla="*/ 3220040 w 3881519"/>
                  <a:gd name="connsiteY43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419289 w 3881519"/>
                  <a:gd name="connsiteY2" fmla="*/ 265009 h 1642648"/>
                  <a:gd name="connsiteX3" fmla="*/ 2293014 w 3881519"/>
                  <a:gd name="connsiteY3" fmla="*/ 131863 h 1642648"/>
                  <a:gd name="connsiteX4" fmla="*/ 3220040 w 3881519"/>
                  <a:gd name="connsiteY4" fmla="*/ 242 h 1642648"/>
                  <a:gd name="connsiteX5" fmla="*/ 3252284 w 3881519"/>
                  <a:gd name="connsiteY5" fmla="*/ 25673 h 1642648"/>
                  <a:gd name="connsiteX6" fmla="*/ 3547714 w 3881519"/>
                  <a:gd name="connsiteY6" fmla="*/ 710223 h 1642648"/>
                  <a:gd name="connsiteX7" fmla="*/ 3875631 w 3881519"/>
                  <a:gd name="connsiteY7" fmla="*/ 1468387 h 1642648"/>
                  <a:gd name="connsiteX8" fmla="*/ 3856529 w 3881519"/>
                  <a:gd name="connsiteY8" fmla="*/ 1500266 h 1642648"/>
                  <a:gd name="connsiteX9" fmla="*/ 3627533 w 3881519"/>
                  <a:gd name="connsiteY9" fmla="*/ 1507080 h 1642648"/>
                  <a:gd name="connsiteX10" fmla="*/ 3618042 w 3881519"/>
                  <a:gd name="connsiteY10" fmla="*/ 1472768 h 1642648"/>
                  <a:gd name="connsiteX11" fmla="*/ 3598696 w 3881519"/>
                  <a:gd name="connsiteY11" fmla="*/ 1395868 h 1642648"/>
                  <a:gd name="connsiteX12" fmla="*/ 3435650 w 3881519"/>
                  <a:gd name="connsiteY12" fmla="*/ 1069045 h 1642648"/>
                  <a:gd name="connsiteX13" fmla="*/ 3421657 w 3881519"/>
                  <a:gd name="connsiteY13" fmla="*/ 1049090 h 1642648"/>
                  <a:gd name="connsiteX14" fmla="*/ 3387101 w 3881519"/>
                  <a:gd name="connsiteY14" fmla="*/ 980830 h 1642648"/>
                  <a:gd name="connsiteX15" fmla="*/ 3231234 w 3881519"/>
                  <a:gd name="connsiteY15" fmla="*/ 587694 h 1642648"/>
                  <a:gd name="connsiteX16" fmla="*/ 3160783 w 3881519"/>
                  <a:gd name="connsiteY16" fmla="*/ 409560 h 1642648"/>
                  <a:gd name="connsiteX17" fmla="*/ 3147398 w 3881519"/>
                  <a:gd name="connsiteY17" fmla="*/ 390823 h 1642648"/>
                  <a:gd name="connsiteX18" fmla="*/ 3117345 w 3881519"/>
                  <a:gd name="connsiteY18" fmla="*/ 459935 h 1642648"/>
                  <a:gd name="connsiteX19" fmla="*/ 2985448 w 3881519"/>
                  <a:gd name="connsiteY19" fmla="*/ 796491 h 1642648"/>
                  <a:gd name="connsiteX20" fmla="*/ 2855498 w 3881519"/>
                  <a:gd name="connsiteY20" fmla="*/ 1130493 h 1642648"/>
                  <a:gd name="connsiteX21" fmla="*/ 2814006 w 3881519"/>
                  <a:gd name="connsiteY21" fmla="*/ 1242191 h 1642648"/>
                  <a:gd name="connsiteX22" fmla="*/ 2791982 w 3881519"/>
                  <a:gd name="connsiteY22" fmla="*/ 1266161 h 1642648"/>
                  <a:gd name="connsiteX23" fmla="*/ 2636846 w 3881519"/>
                  <a:gd name="connsiteY23" fmla="*/ 1530685 h 1642648"/>
                  <a:gd name="connsiteX24" fmla="*/ 2571383 w 3881519"/>
                  <a:gd name="connsiteY24" fmla="*/ 1568040 h 1642648"/>
                  <a:gd name="connsiteX25" fmla="*/ 2119842 w 3881519"/>
                  <a:gd name="connsiteY25" fmla="*/ 1581059 h 1642648"/>
                  <a:gd name="connsiteX26" fmla="*/ 1699208 w 3881519"/>
                  <a:gd name="connsiteY26" fmla="*/ 1593836 h 1642648"/>
                  <a:gd name="connsiteX27" fmla="*/ 1355959 w 3881519"/>
                  <a:gd name="connsiteY27" fmla="*/ 1604543 h 1642648"/>
                  <a:gd name="connsiteX28" fmla="*/ 1331578 w 3881519"/>
                  <a:gd name="connsiteY28" fmla="*/ 1604497 h 1642648"/>
                  <a:gd name="connsiteX29" fmla="*/ 1323684 w 3881519"/>
                  <a:gd name="connsiteY29" fmla="*/ 1600138 h 1642648"/>
                  <a:gd name="connsiteX30" fmla="*/ 1220394 w 3881519"/>
                  <a:gd name="connsiteY30" fmla="*/ 1606530 h 1642648"/>
                  <a:gd name="connsiteX31" fmla="*/ 0 w 3881519"/>
                  <a:gd name="connsiteY31" fmla="*/ 1636304 h 1642648"/>
                  <a:gd name="connsiteX32" fmla="*/ 53051 w 3881519"/>
                  <a:gd name="connsiteY32" fmla="*/ 1510369 h 1642648"/>
                  <a:gd name="connsiteX33" fmla="*/ 601079 w 3881519"/>
                  <a:gd name="connsiteY33" fmla="*/ 220601 h 1642648"/>
                  <a:gd name="connsiteX34" fmla="*/ 674693 w 3881519"/>
                  <a:gd name="connsiteY34" fmla="*/ 165238 h 1642648"/>
                  <a:gd name="connsiteX35" fmla="*/ 2181858 w 3881519"/>
                  <a:gd name="connsiteY35" fmla="*/ 71886 h 1642648"/>
                  <a:gd name="connsiteX36" fmla="*/ 2234897 w 3881519"/>
                  <a:gd name="connsiteY36" fmla="*/ 70582 h 1642648"/>
                  <a:gd name="connsiteX37" fmla="*/ 2233731 w 3881519"/>
                  <a:gd name="connsiteY37" fmla="*/ 69354 h 1642648"/>
                  <a:gd name="connsiteX38" fmla="*/ 2263664 w 3881519"/>
                  <a:gd name="connsiteY38" fmla="*/ 58403 h 1642648"/>
                  <a:gd name="connsiteX39" fmla="*/ 2408093 w 3881519"/>
                  <a:gd name="connsiteY39" fmla="*/ 54023 h 1642648"/>
                  <a:gd name="connsiteX40" fmla="*/ 2645728 w 3881519"/>
                  <a:gd name="connsiteY40" fmla="*/ 38083 h 1642648"/>
                  <a:gd name="connsiteX41" fmla="*/ 3105785 w 3881519"/>
                  <a:gd name="connsiteY41" fmla="*/ 7907 h 1642648"/>
                  <a:gd name="connsiteX42" fmla="*/ 3220040 w 3881519"/>
                  <a:gd name="connsiteY42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93014 w 3881519"/>
                  <a:gd name="connsiteY2" fmla="*/ 131863 h 1642648"/>
                  <a:gd name="connsiteX3" fmla="*/ 3220040 w 3881519"/>
                  <a:gd name="connsiteY3" fmla="*/ 242 h 1642648"/>
                  <a:gd name="connsiteX4" fmla="*/ 3252284 w 3881519"/>
                  <a:gd name="connsiteY4" fmla="*/ 25673 h 1642648"/>
                  <a:gd name="connsiteX5" fmla="*/ 3547714 w 3881519"/>
                  <a:gd name="connsiteY5" fmla="*/ 710223 h 1642648"/>
                  <a:gd name="connsiteX6" fmla="*/ 3875631 w 3881519"/>
                  <a:gd name="connsiteY6" fmla="*/ 1468387 h 1642648"/>
                  <a:gd name="connsiteX7" fmla="*/ 3856529 w 3881519"/>
                  <a:gd name="connsiteY7" fmla="*/ 1500266 h 1642648"/>
                  <a:gd name="connsiteX8" fmla="*/ 3627533 w 3881519"/>
                  <a:gd name="connsiteY8" fmla="*/ 1507080 h 1642648"/>
                  <a:gd name="connsiteX9" fmla="*/ 3618042 w 3881519"/>
                  <a:gd name="connsiteY9" fmla="*/ 1472768 h 1642648"/>
                  <a:gd name="connsiteX10" fmla="*/ 3598696 w 3881519"/>
                  <a:gd name="connsiteY10" fmla="*/ 1395868 h 1642648"/>
                  <a:gd name="connsiteX11" fmla="*/ 3435650 w 3881519"/>
                  <a:gd name="connsiteY11" fmla="*/ 1069045 h 1642648"/>
                  <a:gd name="connsiteX12" fmla="*/ 3421657 w 3881519"/>
                  <a:gd name="connsiteY12" fmla="*/ 1049090 h 1642648"/>
                  <a:gd name="connsiteX13" fmla="*/ 3387101 w 3881519"/>
                  <a:gd name="connsiteY13" fmla="*/ 980830 h 1642648"/>
                  <a:gd name="connsiteX14" fmla="*/ 3231234 w 3881519"/>
                  <a:gd name="connsiteY14" fmla="*/ 587694 h 1642648"/>
                  <a:gd name="connsiteX15" fmla="*/ 3160783 w 3881519"/>
                  <a:gd name="connsiteY15" fmla="*/ 409560 h 1642648"/>
                  <a:gd name="connsiteX16" fmla="*/ 3147398 w 3881519"/>
                  <a:gd name="connsiteY16" fmla="*/ 390823 h 1642648"/>
                  <a:gd name="connsiteX17" fmla="*/ 3117345 w 3881519"/>
                  <a:gd name="connsiteY17" fmla="*/ 459935 h 1642648"/>
                  <a:gd name="connsiteX18" fmla="*/ 2985448 w 3881519"/>
                  <a:gd name="connsiteY18" fmla="*/ 796491 h 1642648"/>
                  <a:gd name="connsiteX19" fmla="*/ 2855498 w 3881519"/>
                  <a:gd name="connsiteY19" fmla="*/ 1130493 h 1642648"/>
                  <a:gd name="connsiteX20" fmla="*/ 2814006 w 3881519"/>
                  <a:gd name="connsiteY20" fmla="*/ 1242191 h 1642648"/>
                  <a:gd name="connsiteX21" fmla="*/ 2791982 w 3881519"/>
                  <a:gd name="connsiteY21" fmla="*/ 1266161 h 1642648"/>
                  <a:gd name="connsiteX22" fmla="*/ 2636846 w 3881519"/>
                  <a:gd name="connsiteY22" fmla="*/ 1530685 h 1642648"/>
                  <a:gd name="connsiteX23" fmla="*/ 2571383 w 3881519"/>
                  <a:gd name="connsiteY23" fmla="*/ 1568040 h 1642648"/>
                  <a:gd name="connsiteX24" fmla="*/ 2119842 w 3881519"/>
                  <a:gd name="connsiteY24" fmla="*/ 1581059 h 1642648"/>
                  <a:gd name="connsiteX25" fmla="*/ 1699208 w 3881519"/>
                  <a:gd name="connsiteY25" fmla="*/ 1593836 h 1642648"/>
                  <a:gd name="connsiteX26" fmla="*/ 1355959 w 3881519"/>
                  <a:gd name="connsiteY26" fmla="*/ 1604543 h 1642648"/>
                  <a:gd name="connsiteX27" fmla="*/ 1331578 w 3881519"/>
                  <a:gd name="connsiteY27" fmla="*/ 1604497 h 1642648"/>
                  <a:gd name="connsiteX28" fmla="*/ 1323684 w 3881519"/>
                  <a:gd name="connsiteY28" fmla="*/ 1600138 h 1642648"/>
                  <a:gd name="connsiteX29" fmla="*/ 1220394 w 3881519"/>
                  <a:gd name="connsiteY29" fmla="*/ 1606530 h 1642648"/>
                  <a:gd name="connsiteX30" fmla="*/ 0 w 3881519"/>
                  <a:gd name="connsiteY30" fmla="*/ 1636304 h 1642648"/>
                  <a:gd name="connsiteX31" fmla="*/ 53051 w 3881519"/>
                  <a:gd name="connsiteY31" fmla="*/ 1510369 h 1642648"/>
                  <a:gd name="connsiteX32" fmla="*/ 601079 w 3881519"/>
                  <a:gd name="connsiteY32" fmla="*/ 220601 h 1642648"/>
                  <a:gd name="connsiteX33" fmla="*/ 674693 w 3881519"/>
                  <a:gd name="connsiteY33" fmla="*/ 165238 h 1642648"/>
                  <a:gd name="connsiteX34" fmla="*/ 2181858 w 3881519"/>
                  <a:gd name="connsiteY34" fmla="*/ 71886 h 1642648"/>
                  <a:gd name="connsiteX35" fmla="*/ 2234897 w 3881519"/>
                  <a:gd name="connsiteY35" fmla="*/ 70582 h 1642648"/>
                  <a:gd name="connsiteX36" fmla="*/ 2233731 w 3881519"/>
                  <a:gd name="connsiteY36" fmla="*/ 69354 h 1642648"/>
                  <a:gd name="connsiteX37" fmla="*/ 2263664 w 3881519"/>
                  <a:gd name="connsiteY37" fmla="*/ 58403 h 1642648"/>
                  <a:gd name="connsiteX38" fmla="*/ 2408093 w 3881519"/>
                  <a:gd name="connsiteY38" fmla="*/ 54023 h 1642648"/>
                  <a:gd name="connsiteX39" fmla="*/ 2645728 w 3881519"/>
                  <a:gd name="connsiteY39" fmla="*/ 38083 h 1642648"/>
                  <a:gd name="connsiteX40" fmla="*/ 3105785 w 3881519"/>
                  <a:gd name="connsiteY40" fmla="*/ 7907 h 1642648"/>
                  <a:gd name="connsiteX41" fmla="*/ 3220040 w 3881519"/>
                  <a:gd name="connsiteY4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263664 w 3881519"/>
                  <a:gd name="connsiteY34" fmla="*/ 58403 h 1642648"/>
                  <a:gd name="connsiteX35" fmla="*/ 2408093 w 3881519"/>
                  <a:gd name="connsiteY35" fmla="*/ 54023 h 1642648"/>
                  <a:gd name="connsiteX36" fmla="*/ 2645728 w 3881519"/>
                  <a:gd name="connsiteY36" fmla="*/ 38083 h 1642648"/>
                  <a:gd name="connsiteX37" fmla="*/ 3105785 w 3881519"/>
                  <a:gd name="connsiteY37" fmla="*/ 7907 h 1642648"/>
                  <a:gd name="connsiteX38" fmla="*/ 3220040 w 3881519"/>
                  <a:gd name="connsiteY3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408093 w 3881519"/>
                  <a:gd name="connsiteY34" fmla="*/ 54023 h 1642648"/>
                  <a:gd name="connsiteX35" fmla="*/ 2645728 w 3881519"/>
                  <a:gd name="connsiteY35" fmla="*/ 38083 h 1642648"/>
                  <a:gd name="connsiteX36" fmla="*/ 3105785 w 3881519"/>
                  <a:gd name="connsiteY36" fmla="*/ 7907 h 1642648"/>
                  <a:gd name="connsiteX37" fmla="*/ 3220040 w 3881519"/>
                  <a:gd name="connsiteY3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408093 w 3881519"/>
                  <a:gd name="connsiteY33" fmla="*/ 54023 h 1642648"/>
                  <a:gd name="connsiteX34" fmla="*/ 2645728 w 3881519"/>
                  <a:gd name="connsiteY34" fmla="*/ 38083 h 1642648"/>
                  <a:gd name="connsiteX35" fmla="*/ 3105785 w 3881519"/>
                  <a:gd name="connsiteY35" fmla="*/ 7907 h 1642648"/>
                  <a:gd name="connsiteX36" fmla="*/ 3220040 w 3881519"/>
                  <a:gd name="connsiteY3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408093 w 3881519"/>
                  <a:gd name="connsiteY32" fmla="*/ 54023 h 1642648"/>
                  <a:gd name="connsiteX33" fmla="*/ 2645728 w 3881519"/>
                  <a:gd name="connsiteY33" fmla="*/ 38083 h 1642648"/>
                  <a:gd name="connsiteX34" fmla="*/ 3105785 w 3881519"/>
                  <a:gd name="connsiteY34" fmla="*/ 7907 h 1642648"/>
                  <a:gd name="connsiteX35" fmla="*/ 3220040 w 3881519"/>
                  <a:gd name="connsiteY3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408093 w 3881519"/>
                  <a:gd name="connsiteY31" fmla="*/ 54023 h 1642648"/>
                  <a:gd name="connsiteX32" fmla="*/ 2645728 w 3881519"/>
                  <a:gd name="connsiteY32" fmla="*/ 38083 h 1642648"/>
                  <a:gd name="connsiteX33" fmla="*/ 3105785 w 3881519"/>
                  <a:gd name="connsiteY33" fmla="*/ 7907 h 1642648"/>
                  <a:gd name="connsiteX34" fmla="*/ 3220040 w 3881519"/>
                  <a:gd name="connsiteY3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645728 w 3881519"/>
                  <a:gd name="connsiteY31" fmla="*/ 38083 h 1642648"/>
                  <a:gd name="connsiteX32" fmla="*/ 3105785 w 3881519"/>
                  <a:gd name="connsiteY32" fmla="*/ 7907 h 1642648"/>
                  <a:gd name="connsiteX33" fmla="*/ 3220040 w 3881519"/>
                  <a:gd name="connsiteY3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105785 w 3881519"/>
                  <a:gd name="connsiteY31" fmla="*/ 7907 h 1642648"/>
                  <a:gd name="connsiteX32" fmla="*/ 3220040 w 3881519"/>
                  <a:gd name="connsiteY32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220040 w 3881519"/>
                  <a:gd name="connsiteY3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985448 w 3881519"/>
                  <a:gd name="connsiteY14" fmla="*/ 796491 h 1642648"/>
                  <a:gd name="connsiteX15" fmla="*/ 2855498 w 3881519"/>
                  <a:gd name="connsiteY15" fmla="*/ 1130493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72099 w 3881519"/>
                  <a:gd name="connsiteY15" fmla="*/ 1096136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636846 w 3881519"/>
                  <a:gd name="connsiteY16" fmla="*/ 1530685 h 1642648"/>
                  <a:gd name="connsiteX17" fmla="*/ 2571383 w 3881519"/>
                  <a:gd name="connsiteY17" fmla="*/ 1568040 h 1642648"/>
                  <a:gd name="connsiteX18" fmla="*/ 2119842 w 3881519"/>
                  <a:gd name="connsiteY18" fmla="*/ 1581059 h 1642648"/>
                  <a:gd name="connsiteX19" fmla="*/ 1699208 w 3881519"/>
                  <a:gd name="connsiteY19" fmla="*/ 1593836 h 1642648"/>
                  <a:gd name="connsiteX20" fmla="*/ 1355959 w 3881519"/>
                  <a:gd name="connsiteY20" fmla="*/ 1604543 h 1642648"/>
                  <a:gd name="connsiteX21" fmla="*/ 1331578 w 3881519"/>
                  <a:gd name="connsiteY21" fmla="*/ 1604497 h 1642648"/>
                  <a:gd name="connsiteX22" fmla="*/ 1323684 w 3881519"/>
                  <a:gd name="connsiteY22" fmla="*/ 1600138 h 1642648"/>
                  <a:gd name="connsiteX23" fmla="*/ 1220394 w 3881519"/>
                  <a:gd name="connsiteY23" fmla="*/ 1606530 h 1642648"/>
                  <a:gd name="connsiteX24" fmla="*/ 0 w 3881519"/>
                  <a:gd name="connsiteY24" fmla="*/ 1636304 h 1642648"/>
                  <a:gd name="connsiteX25" fmla="*/ 53051 w 3881519"/>
                  <a:gd name="connsiteY25" fmla="*/ 1510369 h 1642648"/>
                  <a:gd name="connsiteX26" fmla="*/ 601079 w 3881519"/>
                  <a:gd name="connsiteY26" fmla="*/ 220601 h 1642648"/>
                  <a:gd name="connsiteX27" fmla="*/ 674693 w 3881519"/>
                  <a:gd name="connsiteY27" fmla="*/ 165238 h 1642648"/>
                  <a:gd name="connsiteX28" fmla="*/ 3220040 w 3881519"/>
                  <a:gd name="connsiteY2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14006 w 3881519"/>
                  <a:gd name="connsiteY14" fmla="*/ 1242191 h 1642648"/>
                  <a:gd name="connsiteX15" fmla="*/ 2636846 w 3881519"/>
                  <a:gd name="connsiteY15" fmla="*/ 1530685 h 1642648"/>
                  <a:gd name="connsiteX16" fmla="*/ 2571383 w 3881519"/>
                  <a:gd name="connsiteY16" fmla="*/ 1568040 h 1642648"/>
                  <a:gd name="connsiteX17" fmla="*/ 2119842 w 3881519"/>
                  <a:gd name="connsiteY17" fmla="*/ 1581059 h 1642648"/>
                  <a:gd name="connsiteX18" fmla="*/ 1699208 w 3881519"/>
                  <a:gd name="connsiteY18" fmla="*/ 1593836 h 1642648"/>
                  <a:gd name="connsiteX19" fmla="*/ 1355959 w 3881519"/>
                  <a:gd name="connsiteY19" fmla="*/ 1604543 h 1642648"/>
                  <a:gd name="connsiteX20" fmla="*/ 1331578 w 3881519"/>
                  <a:gd name="connsiteY20" fmla="*/ 1604497 h 1642648"/>
                  <a:gd name="connsiteX21" fmla="*/ 1323684 w 3881519"/>
                  <a:gd name="connsiteY21" fmla="*/ 1600138 h 1642648"/>
                  <a:gd name="connsiteX22" fmla="*/ 1220394 w 3881519"/>
                  <a:gd name="connsiteY22" fmla="*/ 1606530 h 1642648"/>
                  <a:gd name="connsiteX23" fmla="*/ 0 w 3881519"/>
                  <a:gd name="connsiteY23" fmla="*/ 1636304 h 1642648"/>
                  <a:gd name="connsiteX24" fmla="*/ 53051 w 3881519"/>
                  <a:gd name="connsiteY24" fmla="*/ 1510369 h 1642648"/>
                  <a:gd name="connsiteX25" fmla="*/ 601079 w 3881519"/>
                  <a:gd name="connsiteY25" fmla="*/ 220601 h 1642648"/>
                  <a:gd name="connsiteX26" fmla="*/ 674693 w 3881519"/>
                  <a:gd name="connsiteY26" fmla="*/ 165238 h 1642648"/>
                  <a:gd name="connsiteX27" fmla="*/ 3220040 w 3881519"/>
                  <a:gd name="connsiteY2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2119842 w 3881519"/>
                  <a:gd name="connsiteY16" fmla="*/ 1581059 h 1642648"/>
                  <a:gd name="connsiteX17" fmla="*/ 1699208 w 3881519"/>
                  <a:gd name="connsiteY17" fmla="*/ 1593836 h 1642648"/>
                  <a:gd name="connsiteX18" fmla="*/ 1355959 w 3881519"/>
                  <a:gd name="connsiteY18" fmla="*/ 1604543 h 1642648"/>
                  <a:gd name="connsiteX19" fmla="*/ 1331578 w 3881519"/>
                  <a:gd name="connsiteY19" fmla="*/ 1604497 h 1642648"/>
                  <a:gd name="connsiteX20" fmla="*/ 1323684 w 3881519"/>
                  <a:gd name="connsiteY20" fmla="*/ 1600138 h 1642648"/>
                  <a:gd name="connsiteX21" fmla="*/ 1220394 w 3881519"/>
                  <a:gd name="connsiteY21" fmla="*/ 1606530 h 1642648"/>
                  <a:gd name="connsiteX22" fmla="*/ 0 w 3881519"/>
                  <a:gd name="connsiteY22" fmla="*/ 1636304 h 1642648"/>
                  <a:gd name="connsiteX23" fmla="*/ 53051 w 3881519"/>
                  <a:gd name="connsiteY23" fmla="*/ 1510369 h 1642648"/>
                  <a:gd name="connsiteX24" fmla="*/ 601079 w 3881519"/>
                  <a:gd name="connsiteY24" fmla="*/ 220601 h 1642648"/>
                  <a:gd name="connsiteX25" fmla="*/ 674693 w 3881519"/>
                  <a:gd name="connsiteY25" fmla="*/ 165238 h 1642648"/>
                  <a:gd name="connsiteX26" fmla="*/ 3220040 w 3881519"/>
                  <a:gd name="connsiteY2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699208 w 3881519"/>
                  <a:gd name="connsiteY16" fmla="*/ 1593836 h 1642648"/>
                  <a:gd name="connsiteX17" fmla="*/ 1355959 w 3881519"/>
                  <a:gd name="connsiteY17" fmla="*/ 1604543 h 1642648"/>
                  <a:gd name="connsiteX18" fmla="*/ 1331578 w 3881519"/>
                  <a:gd name="connsiteY18" fmla="*/ 1604497 h 1642648"/>
                  <a:gd name="connsiteX19" fmla="*/ 1323684 w 3881519"/>
                  <a:gd name="connsiteY19" fmla="*/ 1600138 h 1642648"/>
                  <a:gd name="connsiteX20" fmla="*/ 1220394 w 3881519"/>
                  <a:gd name="connsiteY20" fmla="*/ 1606530 h 1642648"/>
                  <a:gd name="connsiteX21" fmla="*/ 0 w 3881519"/>
                  <a:gd name="connsiteY21" fmla="*/ 1636304 h 1642648"/>
                  <a:gd name="connsiteX22" fmla="*/ 53051 w 3881519"/>
                  <a:gd name="connsiteY22" fmla="*/ 1510369 h 1642648"/>
                  <a:gd name="connsiteX23" fmla="*/ 601079 w 3881519"/>
                  <a:gd name="connsiteY23" fmla="*/ 220601 h 1642648"/>
                  <a:gd name="connsiteX24" fmla="*/ 674693 w 3881519"/>
                  <a:gd name="connsiteY24" fmla="*/ 165238 h 1642648"/>
                  <a:gd name="connsiteX25" fmla="*/ 3220040 w 3881519"/>
                  <a:gd name="connsiteY2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323684 w 3881519"/>
                  <a:gd name="connsiteY18" fmla="*/ 1600138 h 1642648"/>
                  <a:gd name="connsiteX19" fmla="*/ 1220394 w 3881519"/>
                  <a:gd name="connsiteY19" fmla="*/ 1606530 h 1642648"/>
                  <a:gd name="connsiteX20" fmla="*/ 0 w 3881519"/>
                  <a:gd name="connsiteY20" fmla="*/ 1636304 h 1642648"/>
                  <a:gd name="connsiteX21" fmla="*/ 53051 w 3881519"/>
                  <a:gd name="connsiteY21" fmla="*/ 1510369 h 1642648"/>
                  <a:gd name="connsiteX22" fmla="*/ 601079 w 3881519"/>
                  <a:gd name="connsiteY22" fmla="*/ 220601 h 1642648"/>
                  <a:gd name="connsiteX23" fmla="*/ 674693 w 3881519"/>
                  <a:gd name="connsiteY23" fmla="*/ 165238 h 1642648"/>
                  <a:gd name="connsiteX24" fmla="*/ 3220040 w 3881519"/>
                  <a:gd name="connsiteY2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220394 w 3881519"/>
                  <a:gd name="connsiteY18" fmla="*/ 1606530 h 1642648"/>
                  <a:gd name="connsiteX19" fmla="*/ 0 w 3881519"/>
                  <a:gd name="connsiteY19" fmla="*/ 1636304 h 1642648"/>
                  <a:gd name="connsiteX20" fmla="*/ 53051 w 3881519"/>
                  <a:gd name="connsiteY20" fmla="*/ 1510369 h 1642648"/>
                  <a:gd name="connsiteX21" fmla="*/ 601079 w 3881519"/>
                  <a:gd name="connsiteY21" fmla="*/ 220601 h 1642648"/>
                  <a:gd name="connsiteX22" fmla="*/ 674693 w 3881519"/>
                  <a:gd name="connsiteY22" fmla="*/ 165238 h 1642648"/>
                  <a:gd name="connsiteX23" fmla="*/ 3220040 w 3881519"/>
                  <a:gd name="connsiteY2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220394 w 3881519"/>
                  <a:gd name="connsiteY17" fmla="*/ 1606530 h 1642648"/>
                  <a:gd name="connsiteX18" fmla="*/ 0 w 3881519"/>
                  <a:gd name="connsiteY18" fmla="*/ 1636304 h 1642648"/>
                  <a:gd name="connsiteX19" fmla="*/ 53051 w 3881519"/>
                  <a:gd name="connsiteY19" fmla="*/ 1510369 h 1642648"/>
                  <a:gd name="connsiteX20" fmla="*/ 601079 w 3881519"/>
                  <a:gd name="connsiteY20" fmla="*/ 220601 h 1642648"/>
                  <a:gd name="connsiteX21" fmla="*/ 674693 w 3881519"/>
                  <a:gd name="connsiteY21" fmla="*/ 165238 h 1642648"/>
                  <a:gd name="connsiteX22" fmla="*/ 3220040 w 3881519"/>
                  <a:gd name="connsiteY22" fmla="*/ 242 h 1642648"/>
                  <a:gd name="connsiteX0" fmla="*/ 3220040 w 3881519"/>
                  <a:gd name="connsiteY0" fmla="*/ 242 h 1640197"/>
                  <a:gd name="connsiteX1" fmla="*/ 3252284 w 3881519"/>
                  <a:gd name="connsiteY1" fmla="*/ 25673 h 1640197"/>
                  <a:gd name="connsiteX2" fmla="*/ 3875631 w 3881519"/>
                  <a:gd name="connsiteY2" fmla="*/ 1468387 h 1640197"/>
                  <a:gd name="connsiteX3" fmla="*/ 3856529 w 3881519"/>
                  <a:gd name="connsiteY3" fmla="*/ 1500266 h 1640197"/>
                  <a:gd name="connsiteX4" fmla="*/ 3627533 w 3881519"/>
                  <a:gd name="connsiteY4" fmla="*/ 1507080 h 1640197"/>
                  <a:gd name="connsiteX5" fmla="*/ 3618042 w 3881519"/>
                  <a:gd name="connsiteY5" fmla="*/ 1472768 h 1640197"/>
                  <a:gd name="connsiteX6" fmla="*/ 3598696 w 3881519"/>
                  <a:gd name="connsiteY6" fmla="*/ 1395868 h 1640197"/>
                  <a:gd name="connsiteX7" fmla="*/ 3435650 w 3881519"/>
                  <a:gd name="connsiteY7" fmla="*/ 1069045 h 1640197"/>
                  <a:gd name="connsiteX8" fmla="*/ 3421657 w 3881519"/>
                  <a:gd name="connsiteY8" fmla="*/ 1049090 h 1640197"/>
                  <a:gd name="connsiteX9" fmla="*/ 3387101 w 3881519"/>
                  <a:gd name="connsiteY9" fmla="*/ 980830 h 1640197"/>
                  <a:gd name="connsiteX10" fmla="*/ 3231234 w 3881519"/>
                  <a:gd name="connsiteY10" fmla="*/ 587694 h 1640197"/>
                  <a:gd name="connsiteX11" fmla="*/ 3160783 w 3881519"/>
                  <a:gd name="connsiteY11" fmla="*/ 409560 h 1640197"/>
                  <a:gd name="connsiteX12" fmla="*/ 3147398 w 3881519"/>
                  <a:gd name="connsiteY12" fmla="*/ 390823 h 1640197"/>
                  <a:gd name="connsiteX13" fmla="*/ 3117345 w 3881519"/>
                  <a:gd name="connsiteY13" fmla="*/ 459935 h 1640197"/>
                  <a:gd name="connsiteX14" fmla="*/ 2636846 w 3881519"/>
                  <a:gd name="connsiteY14" fmla="*/ 1530685 h 1640197"/>
                  <a:gd name="connsiteX15" fmla="*/ 2571383 w 3881519"/>
                  <a:gd name="connsiteY15" fmla="*/ 1568040 h 1640197"/>
                  <a:gd name="connsiteX16" fmla="*/ 1355959 w 3881519"/>
                  <a:gd name="connsiteY16" fmla="*/ 1604543 h 1640197"/>
                  <a:gd name="connsiteX17" fmla="*/ 0 w 3881519"/>
                  <a:gd name="connsiteY17" fmla="*/ 1636304 h 1640197"/>
                  <a:gd name="connsiteX18" fmla="*/ 53051 w 3881519"/>
                  <a:gd name="connsiteY18" fmla="*/ 1510369 h 1640197"/>
                  <a:gd name="connsiteX19" fmla="*/ 601079 w 3881519"/>
                  <a:gd name="connsiteY19" fmla="*/ 220601 h 1640197"/>
                  <a:gd name="connsiteX20" fmla="*/ 674693 w 3881519"/>
                  <a:gd name="connsiteY20" fmla="*/ 165238 h 1640197"/>
                  <a:gd name="connsiteX21" fmla="*/ 3220040 w 3881519"/>
                  <a:gd name="connsiteY21" fmla="*/ 242 h 1640197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387101 w 3881519"/>
                  <a:gd name="connsiteY9" fmla="*/ 980830 h 1636304"/>
                  <a:gd name="connsiteX10" fmla="*/ 3231234 w 3881519"/>
                  <a:gd name="connsiteY10" fmla="*/ 587694 h 1636304"/>
                  <a:gd name="connsiteX11" fmla="*/ 3160783 w 3881519"/>
                  <a:gd name="connsiteY11" fmla="*/ 409560 h 1636304"/>
                  <a:gd name="connsiteX12" fmla="*/ 3147398 w 3881519"/>
                  <a:gd name="connsiteY12" fmla="*/ 390823 h 1636304"/>
                  <a:gd name="connsiteX13" fmla="*/ 3117345 w 3881519"/>
                  <a:gd name="connsiteY13" fmla="*/ 459935 h 1636304"/>
                  <a:gd name="connsiteX14" fmla="*/ 2636846 w 3881519"/>
                  <a:gd name="connsiteY14" fmla="*/ 1530685 h 1636304"/>
                  <a:gd name="connsiteX15" fmla="*/ 2571383 w 3881519"/>
                  <a:gd name="connsiteY15" fmla="*/ 1568040 h 1636304"/>
                  <a:gd name="connsiteX16" fmla="*/ 0 w 3881519"/>
                  <a:gd name="connsiteY16" fmla="*/ 1636304 h 1636304"/>
                  <a:gd name="connsiteX17" fmla="*/ 53051 w 3881519"/>
                  <a:gd name="connsiteY17" fmla="*/ 1510369 h 1636304"/>
                  <a:gd name="connsiteX18" fmla="*/ 601079 w 3881519"/>
                  <a:gd name="connsiteY18" fmla="*/ 220601 h 1636304"/>
                  <a:gd name="connsiteX19" fmla="*/ 674693 w 3881519"/>
                  <a:gd name="connsiteY19" fmla="*/ 165238 h 1636304"/>
                  <a:gd name="connsiteX20" fmla="*/ 3220040 w 3881519"/>
                  <a:gd name="connsiteY20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231234 w 3881519"/>
                  <a:gd name="connsiteY9" fmla="*/ 587694 h 1636304"/>
                  <a:gd name="connsiteX10" fmla="*/ 3160783 w 3881519"/>
                  <a:gd name="connsiteY10" fmla="*/ 409560 h 1636304"/>
                  <a:gd name="connsiteX11" fmla="*/ 3147398 w 3881519"/>
                  <a:gd name="connsiteY11" fmla="*/ 390823 h 1636304"/>
                  <a:gd name="connsiteX12" fmla="*/ 3117345 w 3881519"/>
                  <a:gd name="connsiteY12" fmla="*/ 459935 h 1636304"/>
                  <a:gd name="connsiteX13" fmla="*/ 2636846 w 3881519"/>
                  <a:gd name="connsiteY13" fmla="*/ 1530685 h 1636304"/>
                  <a:gd name="connsiteX14" fmla="*/ 2571383 w 3881519"/>
                  <a:gd name="connsiteY14" fmla="*/ 1568040 h 1636304"/>
                  <a:gd name="connsiteX15" fmla="*/ 0 w 3881519"/>
                  <a:gd name="connsiteY15" fmla="*/ 1636304 h 1636304"/>
                  <a:gd name="connsiteX16" fmla="*/ 53051 w 3881519"/>
                  <a:gd name="connsiteY16" fmla="*/ 1510369 h 1636304"/>
                  <a:gd name="connsiteX17" fmla="*/ 601079 w 3881519"/>
                  <a:gd name="connsiteY17" fmla="*/ 220601 h 1636304"/>
                  <a:gd name="connsiteX18" fmla="*/ 674693 w 3881519"/>
                  <a:gd name="connsiteY18" fmla="*/ 165238 h 1636304"/>
                  <a:gd name="connsiteX19" fmla="*/ 3220040 w 3881519"/>
                  <a:gd name="connsiteY19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160783 w 3881519"/>
                  <a:gd name="connsiteY9" fmla="*/ 409560 h 1636304"/>
                  <a:gd name="connsiteX10" fmla="*/ 3147398 w 3881519"/>
                  <a:gd name="connsiteY10" fmla="*/ 390823 h 1636304"/>
                  <a:gd name="connsiteX11" fmla="*/ 3117345 w 3881519"/>
                  <a:gd name="connsiteY11" fmla="*/ 459935 h 1636304"/>
                  <a:gd name="connsiteX12" fmla="*/ 2636846 w 3881519"/>
                  <a:gd name="connsiteY12" fmla="*/ 1530685 h 1636304"/>
                  <a:gd name="connsiteX13" fmla="*/ 2571383 w 3881519"/>
                  <a:gd name="connsiteY13" fmla="*/ 1568040 h 1636304"/>
                  <a:gd name="connsiteX14" fmla="*/ 0 w 3881519"/>
                  <a:gd name="connsiteY14" fmla="*/ 1636304 h 1636304"/>
                  <a:gd name="connsiteX15" fmla="*/ 53051 w 3881519"/>
                  <a:gd name="connsiteY15" fmla="*/ 1510369 h 1636304"/>
                  <a:gd name="connsiteX16" fmla="*/ 601079 w 3881519"/>
                  <a:gd name="connsiteY16" fmla="*/ 220601 h 1636304"/>
                  <a:gd name="connsiteX17" fmla="*/ 674693 w 3881519"/>
                  <a:gd name="connsiteY17" fmla="*/ 165238 h 1636304"/>
                  <a:gd name="connsiteX18" fmla="*/ 3220040 w 3881519"/>
                  <a:gd name="connsiteY18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160783 w 3881519"/>
                  <a:gd name="connsiteY8" fmla="*/ 409560 h 1636304"/>
                  <a:gd name="connsiteX9" fmla="*/ 3147398 w 3881519"/>
                  <a:gd name="connsiteY9" fmla="*/ 390823 h 1636304"/>
                  <a:gd name="connsiteX10" fmla="*/ 3117345 w 3881519"/>
                  <a:gd name="connsiteY10" fmla="*/ 459935 h 1636304"/>
                  <a:gd name="connsiteX11" fmla="*/ 2636846 w 3881519"/>
                  <a:gd name="connsiteY11" fmla="*/ 1530685 h 1636304"/>
                  <a:gd name="connsiteX12" fmla="*/ 2571383 w 3881519"/>
                  <a:gd name="connsiteY12" fmla="*/ 1568040 h 1636304"/>
                  <a:gd name="connsiteX13" fmla="*/ 0 w 3881519"/>
                  <a:gd name="connsiteY13" fmla="*/ 1636304 h 1636304"/>
                  <a:gd name="connsiteX14" fmla="*/ 53051 w 3881519"/>
                  <a:gd name="connsiteY14" fmla="*/ 1510369 h 1636304"/>
                  <a:gd name="connsiteX15" fmla="*/ 601079 w 3881519"/>
                  <a:gd name="connsiteY15" fmla="*/ 220601 h 1636304"/>
                  <a:gd name="connsiteX16" fmla="*/ 674693 w 3881519"/>
                  <a:gd name="connsiteY16" fmla="*/ 165238 h 1636304"/>
                  <a:gd name="connsiteX17" fmla="*/ 3220040 w 3881519"/>
                  <a:gd name="connsiteY17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160783 w 3881519"/>
                  <a:gd name="connsiteY7" fmla="*/ 409560 h 1636304"/>
                  <a:gd name="connsiteX8" fmla="*/ 3147398 w 3881519"/>
                  <a:gd name="connsiteY8" fmla="*/ 390823 h 1636304"/>
                  <a:gd name="connsiteX9" fmla="*/ 3117345 w 3881519"/>
                  <a:gd name="connsiteY9" fmla="*/ 459935 h 1636304"/>
                  <a:gd name="connsiteX10" fmla="*/ 2636846 w 3881519"/>
                  <a:gd name="connsiteY10" fmla="*/ 1530685 h 1636304"/>
                  <a:gd name="connsiteX11" fmla="*/ 2571383 w 3881519"/>
                  <a:gd name="connsiteY11" fmla="*/ 1568040 h 1636304"/>
                  <a:gd name="connsiteX12" fmla="*/ 0 w 3881519"/>
                  <a:gd name="connsiteY12" fmla="*/ 1636304 h 1636304"/>
                  <a:gd name="connsiteX13" fmla="*/ 53051 w 3881519"/>
                  <a:gd name="connsiteY13" fmla="*/ 1510369 h 1636304"/>
                  <a:gd name="connsiteX14" fmla="*/ 601079 w 3881519"/>
                  <a:gd name="connsiteY14" fmla="*/ 220601 h 1636304"/>
                  <a:gd name="connsiteX15" fmla="*/ 674693 w 3881519"/>
                  <a:gd name="connsiteY15" fmla="*/ 165238 h 1636304"/>
                  <a:gd name="connsiteX16" fmla="*/ 3220040 w 3881519"/>
                  <a:gd name="connsiteY16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3117345 w 3881519"/>
                  <a:gd name="connsiteY8" fmla="*/ 459935 h 1636304"/>
                  <a:gd name="connsiteX9" fmla="*/ 2636846 w 3881519"/>
                  <a:gd name="connsiteY9" fmla="*/ 1530685 h 1636304"/>
                  <a:gd name="connsiteX10" fmla="*/ 2571383 w 3881519"/>
                  <a:gd name="connsiteY10" fmla="*/ 1568040 h 1636304"/>
                  <a:gd name="connsiteX11" fmla="*/ 0 w 3881519"/>
                  <a:gd name="connsiteY11" fmla="*/ 1636304 h 1636304"/>
                  <a:gd name="connsiteX12" fmla="*/ 53051 w 3881519"/>
                  <a:gd name="connsiteY12" fmla="*/ 1510369 h 1636304"/>
                  <a:gd name="connsiteX13" fmla="*/ 601079 w 3881519"/>
                  <a:gd name="connsiteY13" fmla="*/ 220601 h 1636304"/>
                  <a:gd name="connsiteX14" fmla="*/ 674693 w 3881519"/>
                  <a:gd name="connsiteY14" fmla="*/ 165238 h 1636304"/>
                  <a:gd name="connsiteX15" fmla="*/ 3220040 w 3881519"/>
                  <a:gd name="connsiteY15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519" h="1636304">
                    <a:moveTo>
                      <a:pt x="3220040" y="242"/>
                    </a:moveTo>
                    <a:cubicBezTo>
                      <a:pt x="3241211" y="-1948"/>
                      <a:pt x="3245956" y="11072"/>
                      <a:pt x="3252284" y="25673"/>
                    </a:cubicBezTo>
                    <a:lnTo>
                      <a:pt x="3875631" y="1468387"/>
                    </a:lnTo>
                    <a:cubicBezTo>
                      <a:pt x="3886095" y="1492357"/>
                      <a:pt x="3884269" y="1499902"/>
                      <a:pt x="3856529" y="1500266"/>
                    </a:cubicBezTo>
                    <a:cubicBezTo>
                      <a:pt x="3780237" y="1501362"/>
                      <a:pt x="3703823" y="1504646"/>
                      <a:pt x="3627533" y="1507080"/>
                    </a:cubicBezTo>
                    <a:cubicBezTo>
                      <a:pt x="3616218" y="1497955"/>
                      <a:pt x="3617434" y="1484814"/>
                      <a:pt x="3618042" y="1472768"/>
                    </a:cubicBezTo>
                    <a:cubicBezTo>
                      <a:pt x="3540250" y="1289848"/>
                      <a:pt x="3239224" y="589884"/>
                      <a:pt x="3160783" y="409560"/>
                    </a:cubicBezTo>
                    <a:cubicBezTo>
                      <a:pt x="3157863" y="403233"/>
                      <a:pt x="3157132" y="395324"/>
                      <a:pt x="3147398" y="390823"/>
                    </a:cubicBezTo>
                    <a:cubicBezTo>
                      <a:pt x="3060075" y="577677"/>
                      <a:pt x="2768869" y="1308073"/>
                      <a:pt x="2636846" y="1530685"/>
                    </a:cubicBezTo>
                    <a:cubicBezTo>
                      <a:pt x="2621874" y="1555930"/>
                      <a:pt x="2601194" y="1566944"/>
                      <a:pt x="2571383" y="1568040"/>
                    </a:cubicBezTo>
                    <a:lnTo>
                      <a:pt x="0" y="1636304"/>
                    </a:lnTo>
                    <a:cubicBezTo>
                      <a:pt x="16548" y="1597003"/>
                      <a:pt x="34677" y="1553565"/>
                      <a:pt x="53051" y="1510369"/>
                    </a:cubicBezTo>
                    <a:lnTo>
                      <a:pt x="601079" y="220601"/>
                    </a:lnTo>
                    <a:cubicBezTo>
                      <a:pt x="616045" y="185314"/>
                      <a:pt x="631133" y="167063"/>
                      <a:pt x="674693" y="165238"/>
                    </a:cubicBezTo>
                    <a:lnTo>
                      <a:pt x="3220040" y="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: Shape 505">
                <a:extLst>
                  <a:ext uri="{FF2B5EF4-FFF2-40B4-BE49-F238E27FC236}">
                    <a16:creationId xmlns:a16="http://schemas.microsoft.com/office/drawing/2014/main" id="{98249CF2-2E1F-42CC-B9D6-95CAFC78F012}"/>
                  </a:ext>
                </a:extLst>
              </p:cNvPr>
              <p:cNvSpPr/>
              <p:nvPr/>
            </p:nvSpPr>
            <p:spPr>
              <a:xfrm>
                <a:off x="1645050" y="2766412"/>
                <a:ext cx="3341001" cy="2152282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519017 w 1265371"/>
                  <a:gd name="connsiteY22" fmla="*/ 306515 h 1058050"/>
                  <a:gd name="connsiteX23" fmla="*/ 395573 w 1265371"/>
                  <a:gd name="connsiteY23" fmla="*/ 310039 h 1058050"/>
                  <a:gd name="connsiteX24" fmla="*/ 209169 w 1265371"/>
                  <a:gd name="connsiteY24" fmla="*/ 315944 h 1058050"/>
                  <a:gd name="connsiteX25" fmla="*/ 173927 w 1265371"/>
                  <a:gd name="connsiteY25" fmla="*/ 353282 h 1058050"/>
                  <a:gd name="connsiteX26" fmla="*/ 189166 w 1265371"/>
                  <a:gd name="connsiteY26" fmla="*/ 740378 h 1058050"/>
                  <a:gd name="connsiteX27" fmla="*/ 198120 w 1265371"/>
                  <a:gd name="connsiteY27" fmla="*/ 977456 h 1058050"/>
                  <a:gd name="connsiteX28" fmla="*/ 199834 w 1265371"/>
                  <a:gd name="connsiteY28" fmla="*/ 996696 h 1058050"/>
                  <a:gd name="connsiteX29" fmla="*/ 227076 w 1265371"/>
                  <a:gd name="connsiteY29" fmla="*/ 1019937 h 1058050"/>
                  <a:gd name="connsiteX30" fmla="*/ 275558 w 1265371"/>
                  <a:gd name="connsiteY30" fmla="*/ 1020032 h 1058050"/>
                  <a:gd name="connsiteX31" fmla="*/ 304990 w 1265371"/>
                  <a:gd name="connsiteY31" fmla="*/ 1028224 h 1058050"/>
                  <a:gd name="connsiteX32" fmla="*/ 374999 w 1265371"/>
                  <a:gd name="connsiteY32" fmla="*/ 1028224 h 1058050"/>
                  <a:gd name="connsiteX33" fmla="*/ 360521 w 1265371"/>
                  <a:gd name="connsiteY33" fmla="*/ 1038034 h 1058050"/>
                  <a:gd name="connsiteX34" fmla="*/ 280797 w 1265371"/>
                  <a:gd name="connsiteY34" fmla="*/ 1038606 h 1058050"/>
                  <a:gd name="connsiteX35" fmla="*/ 96774 w 1265371"/>
                  <a:gd name="connsiteY35" fmla="*/ 1050798 h 1058050"/>
                  <a:gd name="connsiteX36" fmla="*/ 24003 w 1265371"/>
                  <a:gd name="connsiteY36" fmla="*/ 1058037 h 1058050"/>
                  <a:gd name="connsiteX37" fmla="*/ 0 w 1265371"/>
                  <a:gd name="connsiteY37" fmla="*/ 1049750 h 1058050"/>
                  <a:gd name="connsiteX38" fmla="*/ 11525 w 1265371"/>
                  <a:gd name="connsiteY38" fmla="*/ 824770 h 1058050"/>
                  <a:gd name="connsiteX39" fmla="*/ 34576 w 1265371"/>
                  <a:gd name="connsiteY39" fmla="*/ 396431 h 1058050"/>
                  <a:gd name="connsiteX40" fmla="*/ 43720 w 1265371"/>
                  <a:gd name="connsiteY4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395573 w 1265371"/>
                  <a:gd name="connsiteY22" fmla="*/ 310039 h 1058050"/>
                  <a:gd name="connsiteX23" fmla="*/ 209169 w 1265371"/>
                  <a:gd name="connsiteY23" fmla="*/ 315944 h 1058050"/>
                  <a:gd name="connsiteX24" fmla="*/ 173927 w 1265371"/>
                  <a:gd name="connsiteY24" fmla="*/ 353282 h 1058050"/>
                  <a:gd name="connsiteX25" fmla="*/ 189166 w 1265371"/>
                  <a:gd name="connsiteY25" fmla="*/ 740378 h 1058050"/>
                  <a:gd name="connsiteX26" fmla="*/ 198120 w 1265371"/>
                  <a:gd name="connsiteY26" fmla="*/ 977456 h 1058050"/>
                  <a:gd name="connsiteX27" fmla="*/ 199834 w 1265371"/>
                  <a:gd name="connsiteY27" fmla="*/ 996696 h 1058050"/>
                  <a:gd name="connsiteX28" fmla="*/ 227076 w 1265371"/>
                  <a:gd name="connsiteY28" fmla="*/ 1019937 h 1058050"/>
                  <a:gd name="connsiteX29" fmla="*/ 275558 w 1265371"/>
                  <a:gd name="connsiteY29" fmla="*/ 1020032 h 1058050"/>
                  <a:gd name="connsiteX30" fmla="*/ 304990 w 1265371"/>
                  <a:gd name="connsiteY30" fmla="*/ 1028224 h 1058050"/>
                  <a:gd name="connsiteX31" fmla="*/ 374999 w 1265371"/>
                  <a:gd name="connsiteY31" fmla="*/ 1028224 h 1058050"/>
                  <a:gd name="connsiteX32" fmla="*/ 360521 w 1265371"/>
                  <a:gd name="connsiteY32" fmla="*/ 1038034 h 1058050"/>
                  <a:gd name="connsiteX33" fmla="*/ 280797 w 1265371"/>
                  <a:gd name="connsiteY33" fmla="*/ 1038606 h 1058050"/>
                  <a:gd name="connsiteX34" fmla="*/ 96774 w 1265371"/>
                  <a:gd name="connsiteY34" fmla="*/ 1050798 h 1058050"/>
                  <a:gd name="connsiteX35" fmla="*/ 24003 w 1265371"/>
                  <a:gd name="connsiteY35" fmla="*/ 1058037 h 1058050"/>
                  <a:gd name="connsiteX36" fmla="*/ 0 w 1265371"/>
                  <a:gd name="connsiteY36" fmla="*/ 1049750 h 1058050"/>
                  <a:gd name="connsiteX37" fmla="*/ 11525 w 1265371"/>
                  <a:gd name="connsiteY37" fmla="*/ 824770 h 1058050"/>
                  <a:gd name="connsiteX38" fmla="*/ 34576 w 1265371"/>
                  <a:gd name="connsiteY38" fmla="*/ 396431 h 1058050"/>
                  <a:gd name="connsiteX39" fmla="*/ 43720 w 1265371"/>
                  <a:gd name="connsiteY3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209169 w 1265371"/>
                  <a:gd name="connsiteY22" fmla="*/ 315944 h 1058050"/>
                  <a:gd name="connsiteX23" fmla="*/ 173927 w 1265371"/>
                  <a:gd name="connsiteY23" fmla="*/ 353282 h 1058050"/>
                  <a:gd name="connsiteX24" fmla="*/ 189166 w 1265371"/>
                  <a:gd name="connsiteY24" fmla="*/ 740378 h 1058050"/>
                  <a:gd name="connsiteX25" fmla="*/ 198120 w 1265371"/>
                  <a:gd name="connsiteY25" fmla="*/ 977456 h 1058050"/>
                  <a:gd name="connsiteX26" fmla="*/ 199834 w 1265371"/>
                  <a:gd name="connsiteY26" fmla="*/ 996696 h 1058050"/>
                  <a:gd name="connsiteX27" fmla="*/ 227076 w 1265371"/>
                  <a:gd name="connsiteY27" fmla="*/ 1019937 h 1058050"/>
                  <a:gd name="connsiteX28" fmla="*/ 275558 w 1265371"/>
                  <a:gd name="connsiteY28" fmla="*/ 1020032 h 1058050"/>
                  <a:gd name="connsiteX29" fmla="*/ 304990 w 1265371"/>
                  <a:gd name="connsiteY29" fmla="*/ 1028224 h 1058050"/>
                  <a:gd name="connsiteX30" fmla="*/ 374999 w 1265371"/>
                  <a:gd name="connsiteY30" fmla="*/ 1028224 h 1058050"/>
                  <a:gd name="connsiteX31" fmla="*/ 360521 w 1265371"/>
                  <a:gd name="connsiteY31" fmla="*/ 1038034 h 1058050"/>
                  <a:gd name="connsiteX32" fmla="*/ 280797 w 1265371"/>
                  <a:gd name="connsiteY32" fmla="*/ 1038606 h 1058050"/>
                  <a:gd name="connsiteX33" fmla="*/ 96774 w 1265371"/>
                  <a:gd name="connsiteY33" fmla="*/ 1050798 h 1058050"/>
                  <a:gd name="connsiteX34" fmla="*/ 24003 w 1265371"/>
                  <a:gd name="connsiteY34" fmla="*/ 1058037 h 1058050"/>
                  <a:gd name="connsiteX35" fmla="*/ 0 w 1265371"/>
                  <a:gd name="connsiteY35" fmla="*/ 1049750 h 1058050"/>
                  <a:gd name="connsiteX36" fmla="*/ 11525 w 1265371"/>
                  <a:gd name="connsiteY36" fmla="*/ 824770 h 1058050"/>
                  <a:gd name="connsiteX37" fmla="*/ 34576 w 1265371"/>
                  <a:gd name="connsiteY37" fmla="*/ 396431 h 1058050"/>
                  <a:gd name="connsiteX38" fmla="*/ 43720 w 1265371"/>
                  <a:gd name="connsiteY3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209169 w 1265371"/>
                  <a:gd name="connsiteY21" fmla="*/ 315944 h 1058050"/>
                  <a:gd name="connsiteX22" fmla="*/ 173927 w 1265371"/>
                  <a:gd name="connsiteY22" fmla="*/ 353282 h 1058050"/>
                  <a:gd name="connsiteX23" fmla="*/ 189166 w 1265371"/>
                  <a:gd name="connsiteY23" fmla="*/ 740378 h 1058050"/>
                  <a:gd name="connsiteX24" fmla="*/ 198120 w 1265371"/>
                  <a:gd name="connsiteY24" fmla="*/ 977456 h 1058050"/>
                  <a:gd name="connsiteX25" fmla="*/ 199834 w 1265371"/>
                  <a:gd name="connsiteY25" fmla="*/ 996696 h 1058050"/>
                  <a:gd name="connsiteX26" fmla="*/ 227076 w 1265371"/>
                  <a:gd name="connsiteY26" fmla="*/ 1019937 h 1058050"/>
                  <a:gd name="connsiteX27" fmla="*/ 275558 w 1265371"/>
                  <a:gd name="connsiteY27" fmla="*/ 1020032 h 1058050"/>
                  <a:gd name="connsiteX28" fmla="*/ 304990 w 1265371"/>
                  <a:gd name="connsiteY28" fmla="*/ 1028224 h 1058050"/>
                  <a:gd name="connsiteX29" fmla="*/ 374999 w 1265371"/>
                  <a:gd name="connsiteY29" fmla="*/ 1028224 h 1058050"/>
                  <a:gd name="connsiteX30" fmla="*/ 360521 w 1265371"/>
                  <a:gd name="connsiteY30" fmla="*/ 1038034 h 1058050"/>
                  <a:gd name="connsiteX31" fmla="*/ 280797 w 1265371"/>
                  <a:gd name="connsiteY31" fmla="*/ 1038606 h 1058050"/>
                  <a:gd name="connsiteX32" fmla="*/ 96774 w 1265371"/>
                  <a:gd name="connsiteY32" fmla="*/ 1050798 h 1058050"/>
                  <a:gd name="connsiteX33" fmla="*/ 24003 w 1265371"/>
                  <a:gd name="connsiteY33" fmla="*/ 1058037 h 1058050"/>
                  <a:gd name="connsiteX34" fmla="*/ 0 w 1265371"/>
                  <a:gd name="connsiteY34" fmla="*/ 1049750 h 1058050"/>
                  <a:gd name="connsiteX35" fmla="*/ 11525 w 1265371"/>
                  <a:gd name="connsiteY35" fmla="*/ 824770 h 1058050"/>
                  <a:gd name="connsiteX36" fmla="*/ 34576 w 1265371"/>
                  <a:gd name="connsiteY36" fmla="*/ 396431 h 1058050"/>
                  <a:gd name="connsiteX37" fmla="*/ 43720 w 1265371"/>
                  <a:gd name="connsiteY3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73927 w 1265371"/>
                  <a:gd name="connsiteY21" fmla="*/ 353282 h 1058050"/>
                  <a:gd name="connsiteX22" fmla="*/ 189166 w 1265371"/>
                  <a:gd name="connsiteY22" fmla="*/ 740378 h 1058050"/>
                  <a:gd name="connsiteX23" fmla="*/ 198120 w 1265371"/>
                  <a:gd name="connsiteY23" fmla="*/ 977456 h 1058050"/>
                  <a:gd name="connsiteX24" fmla="*/ 199834 w 1265371"/>
                  <a:gd name="connsiteY24" fmla="*/ 996696 h 1058050"/>
                  <a:gd name="connsiteX25" fmla="*/ 227076 w 1265371"/>
                  <a:gd name="connsiteY25" fmla="*/ 1019937 h 1058050"/>
                  <a:gd name="connsiteX26" fmla="*/ 275558 w 1265371"/>
                  <a:gd name="connsiteY26" fmla="*/ 1020032 h 1058050"/>
                  <a:gd name="connsiteX27" fmla="*/ 304990 w 1265371"/>
                  <a:gd name="connsiteY27" fmla="*/ 1028224 h 1058050"/>
                  <a:gd name="connsiteX28" fmla="*/ 374999 w 1265371"/>
                  <a:gd name="connsiteY28" fmla="*/ 1028224 h 1058050"/>
                  <a:gd name="connsiteX29" fmla="*/ 360521 w 1265371"/>
                  <a:gd name="connsiteY29" fmla="*/ 1038034 h 1058050"/>
                  <a:gd name="connsiteX30" fmla="*/ 280797 w 1265371"/>
                  <a:gd name="connsiteY30" fmla="*/ 1038606 h 1058050"/>
                  <a:gd name="connsiteX31" fmla="*/ 96774 w 1265371"/>
                  <a:gd name="connsiteY31" fmla="*/ 1050798 h 1058050"/>
                  <a:gd name="connsiteX32" fmla="*/ 24003 w 1265371"/>
                  <a:gd name="connsiteY32" fmla="*/ 1058037 h 1058050"/>
                  <a:gd name="connsiteX33" fmla="*/ 0 w 1265371"/>
                  <a:gd name="connsiteY33" fmla="*/ 1049750 h 1058050"/>
                  <a:gd name="connsiteX34" fmla="*/ 11525 w 1265371"/>
                  <a:gd name="connsiteY34" fmla="*/ 824770 h 1058050"/>
                  <a:gd name="connsiteX35" fmla="*/ 34576 w 1265371"/>
                  <a:gd name="connsiteY35" fmla="*/ 396431 h 1058050"/>
                  <a:gd name="connsiteX36" fmla="*/ 43720 w 1265371"/>
                  <a:gd name="connsiteY3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89166 w 1265371"/>
                  <a:gd name="connsiteY21" fmla="*/ 740378 h 1058050"/>
                  <a:gd name="connsiteX22" fmla="*/ 198120 w 1265371"/>
                  <a:gd name="connsiteY22" fmla="*/ 977456 h 1058050"/>
                  <a:gd name="connsiteX23" fmla="*/ 199834 w 1265371"/>
                  <a:gd name="connsiteY23" fmla="*/ 996696 h 1058050"/>
                  <a:gd name="connsiteX24" fmla="*/ 227076 w 1265371"/>
                  <a:gd name="connsiteY24" fmla="*/ 1019937 h 1058050"/>
                  <a:gd name="connsiteX25" fmla="*/ 275558 w 1265371"/>
                  <a:gd name="connsiteY25" fmla="*/ 1020032 h 1058050"/>
                  <a:gd name="connsiteX26" fmla="*/ 304990 w 1265371"/>
                  <a:gd name="connsiteY26" fmla="*/ 1028224 h 1058050"/>
                  <a:gd name="connsiteX27" fmla="*/ 374999 w 1265371"/>
                  <a:gd name="connsiteY27" fmla="*/ 1028224 h 1058050"/>
                  <a:gd name="connsiteX28" fmla="*/ 360521 w 1265371"/>
                  <a:gd name="connsiteY28" fmla="*/ 1038034 h 1058050"/>
                  <a:gd name="connsiteX29" fmla="*/ 280797 w 1265371"/>
                  <a:gd name="connsiteY29" fmla="*/ 1038606 h 1058050"/>
                  <a:gd name="connsiteX30" fmla="*/ 96774 w 1265371"/>
                  <a:gd name="connsiteY30" fmla="*/ 1050798 h 1058050"/>
                  <a:gd name="connsiteX31" fmla="*/ 24003 w 1265371"/>
                  <a:gd name="connsiteY31" fmla="*/ 1058037 h 1058050"/>
                  <a:gd name="connsiteX32" fmla="*/ 0 w 1265371"/>
                  <a:gd name="connsiteY32" fmla="*/ 1049750 h 1058050"/>
                  <a:gd name="connsiteX33" fmla="*/ 11525 w 1265371"/>
                  <a:gd name="connsiteY33" fmla="*/ 824770 h 1058050"/>
                  <a:gd name="connsiteX34" fmla="*/ 34576 w 1265371"/>
                  <a:gd name="connsiteY34" fmla="*/ 396431 h 1058050"/>
                  <a:gd name="connsiteX35" fmla="*/ 43720 w 1265371"/>
                  <a:gd name="connsiteY3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98120 w 1265371"/>
                  <a:gd name="connsiteY21" fmla="*/ 977456 h 1058050"/>
                  <a:gd name="connsiteX22" fmla="*/ 199834 w 1265371"/>
                  <a:gd name="connsiteY22" fmla="*/ 996696 h 1058050"/>
                  <a:gd name="connsiteX23" fmla="*/ 227076 w 1265371"/>
                  <a:gd name="connsiteY23" fmla="*/ 1019937 h 1058050"/>
                  <a:gd name="connsiteX24" fmla="*/ 275558 w 1265371"/>
                  <a:gd name="connsiteY24" fmla="*/ 1020032 h 1058050"/>
                  <a:gd name="connsiteX25" fmla="*/ 304990 w 1265371"/>
                  <a:gd name="connsiteY25" fmla="*/ 1028224 h 1058050"/>
                  <a:gd name="connsiteX26" fmla="*/ 374999 w 1265371"/>
                  <a:gd name="connsiteY26" fmla="*/ 1028224 h 1058050"/>
                  <a:gd name="connsiteX27" fmla="*/ 360521 w 1265371"/>
                  <a:gd name="connsiteY27" fmla="*/ 1038034 h 1058050"/>
                  <a:gd name="connsiteX28" fmla="*/ 280797 w 1265371"/>
                  <a:gd name="connsiteY28" fmla="*/ 1038606 h 1058050"/>
                  <a:gd name="connsiteX29" fmla="*/ 96774 w 1265371"/>
                  <a:gd name="connsiteY29" fmla="*/ 1050798 h 1058050"/>
                  <a:gd name="connsiteX30" fmla="*/ 24003 w 1265371"/>
                  <a:gd name="connsiteY30" fmla="*/ 1058037 h 1058050"/>
                  <a:gd name="connsiteX31" fmla="*/ 0 w 1265371"/>
                  <a:gd name="connsiteY31" fmla="*/ 1049750 h 1058050"/>
                  <a:gd name="connsiteX32" fmla="*/ 11525 w 1265371"/>
                  <a:gd name="connsiteY32" fmla="*/ 824770 h 1058050"/>
                  <a:gd name="connsiteX33" fmla="*/ 34576 w 1265371"/>
                  <a:gd name="connsiteY33" fmla="*/ 396431 h 1058050"/>
                  <a:gd name="connsiteX34" fmla="*/ 43720 w 1265371"/>
                  <a:gd name="connsiteY3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198120 w 1265371"/>
                  <a:gd name="connsiteY20" fmla="*/ 977456 h 1058050"/>
                  <a:gd name="connsiteX21" fmla="*/ 199834 w 1265371"/>
                  <a:gd name="connsiteY21" fmla="*/ 996696 h 1058050"/>
                  <a:gd name="connsiteX22" fmla="*/ 227076 w 1265371"/>
                  <a:gd name="connsiteY22" fmla="*/ 1019937 h 1058050"/>
                  <a:gd name="connsiteX23" fmla="*/ 275558 w 1265371"/>
                  <a:gd name="connsiteY23" fmla="*/ 1020032 h 1058050"/>
                  <a:gd name="connsiteX24" fmla="*/ 304990 w 1265371"/>
                  <a:gd name="connsiteY24" fmla="*/ 1028224 h 1058050"/>
                  <a:gd name="connsiteX25" fmla="*/ 374999 w 1265371"/>
                  <a:gd name="connsiteY25" fmla="*/ 1028224 h 1058050"/>
                  <a:gd name="connsiteX26" fmla="*/ 360521 w 1265371"/>
                  <a:gd name="connsiteY26" fmla="*/ 1038034 h 1058050"/>
                  <a:gd name="connsiteX27" fmla="*/ 280797 w 1265371"/>
                  <a:gd name="connsiteY27" fmla="*/ 1038606 h 1058050"/>
                  <a:gd name="connsiteX28" fmla="*/ 96774 w 1265371"/>
                  <a:gd name="connsiteY28" fmla="*/ 1050798 h 1058050"/>
                  <a:gd name="connsiteX29" fmla="*/ 24003 w 1265371"/>
                  <a:gd name="connsiteY29" fmla="*/ 1058037 h 1058050"/>
                  <a:gd name="connsiteX30" fmla="*/ 0 w 1265371"/>
                  <a:gd name="connsiteY30" fmla="*/ 1049750 h 1058050"/>
                  <a:gd name="connsiteX31" fmla="*/ 11525 w 1265371"/>
                  <a:gd name="connsiteY31" fmla="*/ 824770 h 1058050"/>
                  <a:gd name="connsiteX32" fmla="*/ 34576 w 1265371"/>
                  <a:gd name="connsiteY32" fmla="*/ 396431 h 1058050"/>
                  <a:gd name="connsiteX33" fmla="*/ 43720 w 1265371"/>
                  <a:gd name="connsiteY3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198120 w 1265371"/>
                  <a:gd name="connsiteY19" fmla="*/ 977456 h 1058050"/>
                  <a:gd name="connsiteX20" fmla="*/ 199834 w 1265371"/>
                  <a:gd name="connsiteY20" fmla="*/ 996696 h 1058050"/>
                  <a:gd name="connsiteX21" fmla="*/ 227076 w 1265371"/>
                  <a:gd name="connsiteY21" fmla="*/ 1019937 h 1058050"/>
                  <a:gd name="connsiteX22" fmla="*/ 275558 w 1265371"/>
                  <a:gd name="connsiteY22" fmla="*/ 1020032 h 1058050"/>
                  <a:gd name="connsiteX23" fmla="*/ 304990 w 1265371"/>
                  <a:gd name="connsiteY23" fmla="*/ 1028224 h 1058050"/>
                  <a:gd name="connsiteX24" fmla="*/ 374999 w 1265371"/>
                  <a:gd name="connsiteY24" fmla="*/ 1028224 h 1058050"/>
                  <a:gd name="connsiteX25" fmla="*/ 360521 w 1265371"/>
                  <a:gd name="connsiteY25" fmla="*/ 1038034 h 1058050"/>
                  <a:gd name="connsiteX26" fmla="*/ 280797 w 1265371"/>
                  <a:gd name="connsiteY26" fmla="*/ 1038606 h 1058050"/>
                  <a:gd name="connsiteX27" fmla="*/ 96774 w 1265371"/>
                  <a:gd name="connsiteY27" fmla="*/ 1050798 h 1058050"/>
                  <a:gd name="connsiteX28" fmla="*/ 24003 w 1265371"/>
                  <a:gd name="connsiteY28" fmla="*/ 1058037 h 1058050"/>
                  <a:gd name="connsiteX29" fmla="*/ 0 w 1265371"/>
                  <a:gd name="connsiteY29" fmla="*/ 1049750 h 1058050"/>
                  <a:gd name="connsiteX30" fmla="*/ 11525 w 1265371"/>
                  <a:gd name="connsiteY30" fmla="*/ 824770 h 1058050"/>
                  <a:gd name="connsiteX31" fmla="*/ 34576 w 1265371"/>
                  <a:gd name="connsiteY31" fmla="*/ 396431 h 1058050"/>
                  <a:gd name="connsiteX32" fmla="*/ 43720 w 1265371"/>
                  <a:gd name="connsiteY3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198120 w 1265371"/>
                  <a:gd name="connsiteY18" fmla="*/ 977456 h 1058050"/>
                  <a:gd name="connsiteX19" fmla="*/ 199834 w 1265371"/>
                  <a:gd name="connsiteY19" fmla="*/ 996696 h 1058050"/>
                  <a:gd name="connsiteX20" fmla="*/ 227076 w 1265371"/>
                  <a:gd name="connsiteY20" fmla="*/ 1019937 h 1058050"/>
                  <a:gd name="connsiteX21" fmla="*/ 275558 w 1265371"/>
                  <a:gd name="connsiteY21" fmla="*/ 1020032 h 1058050"/>
                  <a:gd name="connsiteX22" fmla="*/ 304990 w 1265371"/>
                  <a:gd name="connsiteY22" fmla="*/ 1028224 h 1058050"/>
                  <a:gd name="connsiteX23" fmla="*/ 374999 w 1265371"/>
                  <a:gd name="connsiteY23" fmla="*/ 1028224 h 1058050"/>
                  <a:gd name="connsiteX24" fmla="*/ 360521 w 1265371"/>
                  <a:gd name="connsiteY24" fmla="*/ 1038034 h 1058050"/>
                  <a:gd name="connsiteX25" fmla="*/ 280797 w 1265371"/>
                  <a:gd name="connsiteY25" fmla="*/ 1038606 h 1058050"/>
                  <a:gd name="connsiteX26" fmla="*/ 96774 w 1265371"/>
                  <a:gd name="connsiteY26" fmla="*/ 1050798 h 1058050"/>
                  <a:gd name="connsiteX27" fmla="*/ 24003 w 1265371"/>
                  <a:gd name="connsiteY27" fmla="*/ 1058037 h 1058050"/>
                  <a:gd name="connsiteX28" fmla="*/ 0 w 1265371"/>
                  <a:gd name="connsiteY28" fmla="*/ 1049750 h 1058050"/>
                  <a:gd name="connsiteX29" fmla="*/ 11525 w 1265371"/>
                  <a:gd name="connsiteY29" fmla="*/ 824770 h 1058050"/>
                  <a:gd name="connsiteX30" fmla="*/ 34576 w 1265371"/>
                  <a:gd name="connsiteY30" fmla="*/ 396431 h 1058050"/>
                  <a:gd name="connsiteX31" fmla="*/ 43720 w 1265371"/>
                  <a:gd name="connsiteY3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360521 w 1265371"/>
                  <a:gd name="connsiteY23" fmla="*/ 1038034 h 1058050"/>
                  <a:gd name="connsiteX24" fmla="*/ 280797 w 1265371"/>
                  <a:gd name="connsiteY24" fmla="*/ 1038606 h 1058050"/>
                  <a:gd name="connsiteX25" fmla="*/ 96774 w 1265371"/>
                  <a:gd name="connsiteY25" fmla="*/ 1050798 h 1058050"/>
                  <a:gd name="connsiteX26" fmla="*/ 24003 w 1265371"/>
                  <a:gd name="connsiteY26" fmla="*/ 1058037 h 1058050"/>
                  <a:gd name="connsiteX27" fmla="*/ 0 w 1265371"/>
                  <a:gd name="connsiteY27" fmla="*/ 1049750 h 1058050"/>
                  <a:gd name="connsiteX28" fmla="*/ 11525 w 1265371"/>
                  <a:gd name="connsiteY28" fmla="*/ 824770 h 1058050"/>
                  <a:gd name="connsiteX29" fmla="*/ 34576 w 1265371"/>
                  <a:gd name="connsiteY29" fmla="*/ 396431 h 1058050"/>
                  <a:gd name="connsiteX30" fmla="*/ 43720 w 1265371"/>
                  <a:gd name="connsiteY3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280797 w 1265371"/>
                  <a:gd name="connsiteY23" fmla="*/ 1038606 h 1058050"/>
                  <a:gd name="connsiteX24" fmla="*/ 96774 w 1265371"/>
                  <a:gd name="connsiteY24" fmla="*/ 1050798 h 1058050"/>
                  <a:gd name="connsiteX25" fmla="*/ 24003 w 1265371"/>
                  <a:gd name="connsiteY25" fmla="*/ 1058037 h 1058050"/>
                  <a:gd name="connsiteX26" fmla="*/ 0 w 1265371"/>
                  <a:gd name="connsiteY26" fmla="*/ 1049750 h 1058050"/>
                  <a:gd name="connsiteX27" fmla="*/ 11525 w 1265371"/>
                  <a:gd name="connsiteY27" fmla="*/ 824770 h 1058050"/>
                  <a:gd name="connsiteX28" fmla="*/ 34576 w 1265371"/>
                  <a:gd name="connsiteY28" fmla="*/ 396431 h 1058050"/>
                  <a:gd name="connsiteX29" fmla="*/ 43720 w 1265371"/>
                  <a:gd name="connsiteY2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96774 w 1265371"/>
                  <a:gd name="connsiteY23" fmla="*/ 1050798 h 1058050"/>
                  <a:gd name="connsiteX24" fmla="*/ 24003 w 1265371"/>
                  <a:gd name="connsiteY24" fmla="*/ 1058037 h 1058050"/>
                  <a:gd name="connsiteX25" fmla="*/ 0 w 1265371"/>
                  <a:gd name="connsiteY25" fmla="*/ 1049750 h 1058050"/>
                  <a:gd name="connsiteX26" fmla="*/ 11525 w 1265371"/>
                  <a:gd name="connsiteY26" fmla="*/ 824770 h 1058050"/>
                  <a:gd name="connsiteX27" fmla="*/ 34576 w 1265371"/>
                  <a:gd name="connsiteY27" fmla="*/ 396431 h 1058050"/>
                  <a:gd name="connsiteX28" fmla="*/ 43720 w 1265371"/>
                  <a:gd name="connsiteY2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74999 w 1265371"/>
                  <a:gd name="connsiteY21" fmla="*/ 1028224 h 1058050"/>
                  <a:gd name="connsiteX22" fmla="*/ 96774 w 1265371"/>
                  <a:gd name="connsiteY22" fmla="*/ 1050798 h 1058050"/>
                  <a:gd name="connsiteX23" fmla="*/ 24003 w 1265371"/>
                  <a:gd name="connsiteY23" fmla="*/ 1058037 h 1058050"/>
                  <a:gd name="connsiteX24" fmla="*/ 0 w 1265371"/>
                  <a:gd name="connsiteY24" fmla="*/ 1049750 h 1058050"/>
                  <a:gd name="connsiteX25" fmla="*/ 11525 w 1265371"/>
                  <a:gd name="connsiteY25" fmla="*/ 824770 h 1058050"/>
                  <a:gd name="connsiteX26" fmla="*/ 34576 w 1265371"/>
                  <a:gd name="connsiteY26" fmla="*/ 396431 h 1058050"/>
                  <a:gd name="connsiteX27" fmla="*/ 43720 w 1265371"/>
                  <a:gd name="connsiteY2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374999 w 1265371"/>
                  <a:gd name="connsiteY20" fmla="*/ 1028224 h 1058050"/>
                  <a:gd name="connsiteX21" fmla="*/ 96774 w 1265371"/>
                  <a:gd name="connsiteY21" fmla="*/ 1050798 h 1058050"/>
                  <a:gd name="connsiteX22" fmla="*/ 24003 w 1265371"/>
                  <a:gd name="connsiteY22" fmla="*/ 1058037 h 1058050"/>
                  <a:gd name="connsiteX23" fmla="*/ 0 w 1265371"/>
                  <a:gd name="connsiteY23" fmla="*/ 1049750 h 1058050"/>
                  <a:gd name="connsiteX24" fmla="*/ 11525 w 1265371"/>
                  <a:gd name="connsiteY24" fmla="*/ 824770 h 1058050"/>
                  <a:gd name="connsiteX25" fmla="*/ 34576 w 1265371"/>
                  <a:gd name="connsiteY25" fmla="*/ 396431 h 1058050"/>
                  <a:gd name="connsiteX26" fmla="*/ 43720 w 1265371"/>
                  <a:gd name="connsiteY2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374999 w 1265371"/>
                  <a:gd name="connsiteY19" fmla="*/ 1028224 h 1058050"/>
                  <a:gd name="connsiteX20" fmla="*/ 96774 w 1265371"/>
                  <a:gd name="connsiteY20" fmla="*/ 1050798 h 1058050"/>
                  <a:gd name="connsiteX21" fmla="*/ 24003 w 1265371"/>
                  <a:gd name="connsiteY21" fmla="*/ 1058037 h 1058050"/>
                  <a:gd name="connsiteX22" fmla="*/ 0 w 1265371"/>
                  <a:gd name="connsiteY22" fmla="*/ 1049750 h 1058050"/>
                  <a:gd name="connsiteX23" fmla="*/ 11525 w 1265371"/>
                  <a:gd name="connsiteY23" fmla="*/ 824770 h 1058050"/>
                  <a:gd name="connsiteX24" fmla="*/ 34576 w 1265371"/>
                  <a:gd name="connsiteY24" fmla="*/ 396431 h 1058050"/>
                  <a:gd name="connsiteX25" fmla="*/ 43720 w 1265371"/>
                  <a:gd name="connsiteY2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374999 w 1265371"/>
                  <a:gd name="connsiteY18" fmla="*/ 1028224 h 1058050"/>
                  <a:gd name="connsiteX19" fmla="*/ 96774 w 1265371"/>
                  <a:gd name="connsiteY19" fmla="*/ 1050798 h 1058050"/>
                  <a:gd name="connsiteX20" fmla="*/ 24003 w 1265371"/>
                  <a:gd name="connsiteY20" fmla="*/ 1058037 h 1058050"/>
                  <a:gd name="connsiteX21" fmla="*/ 0 w 1265371"/>
                  <a:gd name="connsiteY21" fmla="*/ 1049750 h 1058050"/>
                  <a:gd name="connsiteX22" fmla="*/ 11525 w 1265371"/>
                  <a:gd name="connsiteY22" fmla="*/ 824770 h 1058050"/>
                  <a:gd name="connsiteX23" fmla="*/ 34576 w 1265371"/>
                  <a:gd name="connsiteY23" fmla="*/ 396431 h 1058050"/>
                  <a:gd name="connsiteX24" fmla="*/ 43720 w 1265371"/>
                  <a:gd name="connsiteY2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374999 w 1265371"/>
                  <a:gd name="connsiteY17" fmla="*/ 1028224 h 1058050"/>
                  <a:gd name="connsiteX18" fmla="*/ 96774 w 1265371"/>
                  <a:gd name="connsiteY18" fmla="*/ 1050798 h 1058050"/>
                  <a:gd name="connsiteX19" fmla="*/ 24003 w 1265371"/>
                  <a:gd name="connsiteY19" fmla="*/ 1058037 h 1058050"/>
                  <a:gd name="connsiteX20" fmla="*/ 0 w 1265371"/>
                  <a:gd name="connsiteY20" fmla="*/ 1049750 h 1058050"/>
                  <a:gd name="connsiteX21" fmla="*/ 11525 w 1265371"/>
                  <a:gd name="connsiteY21" fmla="*/ 824770 h 1058050"/>
                  <a:gd name="connsiteX22" fmla="*/ 34576 w 1265371"/>
                  <a:gd name="connsiteY22" fmla="*/ 396431 h 1058050"/>
                  <a:gd name="connsiteX23" fmla="*/ 43720 w 1265371"/>
                  <a:gd name="connsiteY2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96774 w 1265371"/>
                  <a:gd name="connsiteY17" fmla="*/ 1050798 h 1058050"/>
                  <a:gd name="connsiteX18" fmla="*/ 24003 w 1265371"/>
                  <a:gd name="connsiteY18" fmla="*/ 1058037 h 1058050"/>
                  <a:gd name="connsiteX19" fmla="*/ 0 w 1265371"/>
                  <a:gd name="connsiteY19" fmla="*/ 1049750 h 1058050"/>
                  <a:gd name="connsiteX20" fmla="*/ 11525 w 1265371"/>
                  <a:gd name="connsiteY20" fmla="*/ 824770 h 1058050"/>
                  <a:gd name="connsiteX21" fmla="*/ 34576 w 1265371"/>
                  <a:gd name="connsiteY21" fmla="*/ 396431 h 1058050"/>
                  <a:gd name="connsiteX22" fmla="*/ 43720 w 1265371"/>
                  <a:gd name="connsiteY2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96774 w 1265371"/>
                  <a:gd name="connsiteY16" fmla="*/ 1050798 h 1058050"/>
                  <a:gd name="connsiteX17" fmla="*/ 24003 w 1265371"/>
                  <a:gd name="connsiteY17" fmla="*/ 1058037 h 1058050"/>
                  <a:gd name="connsiteX18" fmla="*/ 0 w 1265371"/>
                  <a:gd name="connsiteY18" fmla="*/ 1049750 h 1058050"/>
                  <a:gd name="connsiteX19" fmla="*/ 11525 w 1265371"/>
                  <a:gd name="connsiteY19" fmla="*/ 824770 h 1058050"/>
                  <a:gd name="connsiteX20" fmla="*/ 34576 w 1265371"/>
                  <a:gd name="connsiteY20" fmla="*/ 396431 h 1058050"/>
                  <a:gd name="connsiteX21" fmla="*/ 43720 w 1265371"/>
                  <a:gd name="connsiteY2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96774 w 1265371"/>
                  <a:gd name="connsiteY15" fmla="*/ 1050798 h 1058050"/>
                  <a:gd name="connsiteX16" fmla="*/ 24003 w 1265371"/>
                  <a:gd name="connsiteY16" fmla="*/ 1058037 h 1058050"/>
                  <a:gd name="connsiteX17" fmla="*/ 0 w 1265371"/>
                  <a:gd name="connsiteY17" fmla="*/ 1049750 h 1058050"/>
                  <a:gd name="connsiteX18" fmla="*/ 11525 w 1265371"/>
                  <a:gd name="connsiteY18" fmla="*/ 824770 h 1058050"/>
                  <a:gd name="connsiteX19" fmla="*/ 34576 w 1265371"/>
                  <a:gd name="connsiteY19" fmla="*/ 396431 h 1058050"/>
                  <a:gd name="connsiteX20" fmla="*/ 43720 w 1265371"/>
                  <a:gd name="connsiteY20" fmla="*/ 290322 h 1058050"/>
                  <a:gd name="connsiteX0" fmla="*/ 43720 w 1265371"/>
                  <a:gd name="connsiteY0" fmla="*/ 290322 h 1058442"/>
                  <a:gd name="connsiteX1" fmla="*/ 310039 w 1265371"/>
                  <a:gd name="connsiteY1" fmla="*/ 285369 h 1058442"/>
                  <a:gd name="connsiteX2" fmla="*/ 619887 w 1265371"/>
                  <a:gd name="connsiteY2" fmla="*/ 276320 h 1058442"/>
                  <a:gd name="connsiteX3" fmla="*/ 1041082 w 1265371"/>
                  <a:gd name="connsiteY3" fmla="*/ 263081 h 1058442"/>
                  <a:gd name="connsiteX4" fmla="*/ 1071182 w 1265371"/>
                  <a:gd name="connsiteY4" fmla="*/ 244697 h 1058442"/>
                  <a:gd name="connsiteX5" fmla="*/ 1214247 w 1265371"/>
                  <a:gd name="connsiteY5" fmla="*/ 0 h 1058442"/>
                  <a:gd name="connsiteX6" fmla="*/ 1220534 w 1265371"/>
                  <a:gd name="connsiteY6" fmla="*/ 13716 h 1058442"/>
                  <a:gd name="connsiteX7" fmla="*/ 1231202 w 1265371"/>
                  <a:gd name="connsiteY7" fmla="*/ 46673 h 1058442"/>
                  <a:gd name="connsiteX8" fmla="*/ 1241774 w 1265371"/>
                  <a:gd name="connsiteY8" fmla="*/ 324517 h 1058442"/>
                  <a:gd name="connsiteX9" fmla="*/ 1256633 w 1265371"/>
                  <a:gd name="connsiteY9" fmla="*/ 708660 h 1058442"/>
                  <a:gd name="connsiteX10" fmla="*/ 1265301 w 1265371"/>
                  <a:gd name="connsiteY10" fmla="*/ 933259 h 1058442"/>
                  <a:gd name="connsiteX11" fmla="*/ 1256919 w 1265371"/>
                  <a:gd name="connsiteY11" fmla="*/ 969931 h 1058442"/>
                  <a:gd name="connsiteX12" fmla="*/ 1240536 w 1265371"/>
                  <a:gd name="connsiteY12" fmla="*/ 980980 h 1058442"/>
                  <a:gd name="connsiteX13" fmla="*/ 1080516 w 1265371"/>
                  <a:gd name="connsiteY13" fmla="*/ 991457 h 1058442"/>
                  <a:gd name="connsiteX14" fmla="*/ 96774 w 1265371"/>
                  <a:gd name="connsiteY14" fmla="*/ 1050798 h 1058442"/>
                  <a:gd name="connsiteX15" fmla="*/ 24003 w 1265371"/>
                  <a:gd name="connsiteY15" fmla="*/ 1058037 h 1058442"/>
                  <a:gd name="connsiteX16" fmla="*/ 0 w 1265371"/>
                  <a:gd name="connsiteY16" fmla="*/ 1049750 h 1058442"/>
                  <a:gd name="connsiteX17" fmla="*/ 11525 w 1265371"/>
                  <a:gd name="connsiteY17" fmla="*/ 824770 h 1058442"/>
                  <a:gd name="connsiteX18" fmla="*/ 34576 w 1265371"/>
                  <a:gd name="connsiteY18" fmla="*/ 396431 h 1058442"/>
                  <a:gd name="connsiteX19" fmla="*/ 43720 w 1265371"/>
                  <a:gd name="connsiteY19" fmla="*/ 290322 h 1058442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629280 w 1339800"/>
                  <a:gd name="connsiteY2" fmla="*/ 276320 h 1059028"/>
                  <a:gd name="connsiteX3" fmla="*/ 1050475 w 1339800"/>
                  <a:gd name="connsiteY3" fmla="*/ 263081 h 1059028"/>
                  <a:gd name="connsiteX4" fmla="*/ 1080575 w 1339800"/>
                  <a:gd name="connsiteY4" fmla="*/ 244697 h 1059028"/>
                  <a:gd name="connsiteX5" fmla="*/ 1223640 w 1339800"/>
                  <a:gd name="connsiteY5" fmla="*/ 0 h 1059028"/>
                  <a:gd name="connsiteX6" fmla="*/ 1229927 w 1339800"/>
                  <a:gd name="connsiteY6" fmla="*/ 13716 h 1059028"/>
                  <a:gd name="connsiteX7" fmla="*/ 1240595 w 1339800"/>
                  <a:gd name="connsiteY7" fmla="*/ 46673 h 1059028"/>
                  <a:gd name="connsiteX8" fmla="*/ 1251167 w 1339800"/>
                  <a:gd name="connsiteY8" fmla="*/ 324517 h 1059028"/>
                  <a:gd name="connsiteX9" fmla="*/ 1266026 w 1339800"/>
                  <a:gd name="connsiteY9" fmla="*/ 708660 h 1059028"/>
                  <a:gd name="connsiteX10" fmla="*/ 1274694 w 1339800"/>
                  <a:gd name="connsiteY10" fmla="*/ 933259 h 1059028"/>
                  <a:gd name="connsiteX11" fmla="*/ 1266312 w 1339800"/>
                  <a:gd name="connsiteY11" fmla="*/ 969931 h 1059028"/>
                  <a:gd name="connsiteX12" fmla="*/ 1249929 w 1339800"/>
                  <a:gd name="connsiteY12" fmla="*/ 980980 h 1059028"/>
                  <a:gd name="connsiteX13" fmla="*/ 106167 w 1339800"/>
                  <a:gd name="connsiteY13" fmla="*/ 1050798 h 1059028"/>
                  <a:gd name="connsiteX14" fmla="*/ 33396 w 1339800"/>
                  <a:gd name="connsiteY14" fmla="*/ 1058037 h 1059028"/>
                  <a:gd name="connsiteX15" fmla="*/ 9393 w 1339800"/>
                  <a:gd name="connsiteY15" fmla="*/ 1049750 h 1059028"/>
                  <a:gd name="connsiteX16" fmla="*/ 20918 w 1339800"/>
                  <a:gd name="connsiteY16" fmla="*/ 824770 h 1059028"/>
                  <a:gd name="connsiteX17" fmla="*/ 43969 w 1339800"/>
                  <a:gd name="connsiteY17" fmla="*/ 396431 h 1059028"/>
                  <a:gd name="connsiteX18" fmla="*/ 53113 w 1339800"/>
                  <a:gd name="connsiteY18" fmla="*/ 290322 h 1059028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1050475 w 1339800"/>
                  <a:gd name="connsiteY2" fmla="*/ 263081 h 1059028"/>
                  <a:gd name="connsiteX3" fmla="*/ 1080575 w 1339800"/>
                  <a:gd name="connsiteY3" fmla="*/ 244697 h 1059028"/>
                  <a:gd name="connsiteX4" fmla="*/ 1223640 w 1339800"/>
                  <a:gd name="connsiteY4" fmla="*/ 0 h 1059028"/>
                  <a:gd name="connsiteX5" fmla="*/ 1229927 w 1339800"/>
                  <a:gd name="connsiteY5" fmla="*/ 13716 h 1059028"/>
                  <a:gd name="connsiteX6" fmla="*/ 1240595 w 1339800"/>
                  <a:gd name="connsiteY6" fmla="*/ 46673 h 1059028"/>
                  <a:gd name="connsiteX7" fmla="*/ 1251167 w 1339800"/>
                  <a:gd name="connsiteY7" fmla="*/ 324517 h 1059028"/>
                  <a:gd name="connsiteX8" fmla="*/ 1266026 w 1339800"/>
                  <a:gd name="connsiteY8" fmla="*/ 708660 h 1059028"/>
                  <a:gd name="connsiteX9" fmla="*/ 1274694 w 1339800"/>
                  <a:gd name="connsiteY9" fmla="*/ 933259 h 1059028"/>
                  <a:gd name="connsiteX10" fmla="*/ 1266312 w 1339800"/>
                  <a:gd name="connsiteY10" fmla="*/ 969931 h 1059028"/>
                  <a:gd name="connsiteX11" fmla="*/ 1249929 w 1339800"/>
                  <a:gd name="connsiteY11" fmla="*/ 980980 h 1059028"/>
                  <a:gd name="connsiteX12" fmla="*/ 106167 w 1339800"/>
                  <a:gd name="connsiteY12" fmla="*/ 1050798 h 1059028"/>
                  <a:gd name="connsiteX13" fmla="*/ 33396 w 1339800"/>
                  <a:gd name="connsiteY13" fmla="*/ 1058037 h 1059028"/>
                  <a:gd name="connsiteX14" fmla="*/ 9393 w 1339800"/>
                  <a:gd name="connsiteY14" fmla="*/ 1049750 h 1059028"/>
                  <a:gd name="connsiteX15" fmla="*/ 20918 w 1339800"/>
                  <a:gd name="connsiteY15" fmla="*/ 824770 h 1059028"/>
                  <a:gd name="connsiteX16" fmla="*/ 43969 w 1339800"/>
                  <a:gd name="connsiteY16" fmla="*/ 396431 h 1059028"/>
                  <a:gd name="connsiteX17" fmla="*/ 53113 w 1339800"/>
                  <a:gd name="connsiteY17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40595 w 1339800"/>
                  <a:gd name="connsiteY5" fmla="*/ 46673 h 1059028"/>
                  <a:gd name="connsiteX6" fmla="*/ 1251167 w 1339800"/>
                  <a:gd name="connsiteY6" fmla="*/ 324517 h 1059028"/>
                  <a:gd name="connsiteX7" fmla="*/ 1266026 w 1339800"/>
                  <a:gd name="connsiteY7" fmla="*/ 708660 h 1059028"/>
                  <a:gd name="connsiteX8" fmla="*/ 1274694 w 1339800"/>
                  <a:gd name="connsiteY8" fmla="*/ 933259 h 1059028"/>
                  <a:gd name="connsiteX9" fmla="*/ 1266312 w 1339800"/>
                  <a:gd name="connsiteY9" fmla="*/ 969931 h 1059028"/>
                  <a:gd name="connsiteX10" fmla="*/ 1249929 w 1339800"/>
                  <a:gd name="connsiteY10" fmla="*/ 980980 h 1059028"/>
                  <a:gd name="connsiteX11" fmla="*/ 106167 w 1339800"/>
                  <a:gd name="connsiteY11" fmla="*/ 1050798 h 1059028"/>
                  <a:gd name="connsiteX12" fmla="*/ 33396 w 1339800"/>
                  <a:gd name="connsiteY12" fmla="*/ 1058037 h 1059028"/>
                  <a:gd name="connsiteX13" fmla="*/ 9393 w 1339800"/>
                  <a:gd name="connsiteY13" fmla="*/ 1049750 h 1059028"/>
                  <a:gd name="connsiteX14" fmla="*/ 20918 w 1339800"/>
                  <a:gd name="connsiteY14" fmla="*/ 824770 h 1059028"/>
                  <a:gd name="connsiteX15" fmla="*/ 43969 w 1339800"/>
                  <a:gd name="connsiteY15" fmla="*/ 396431 h 1059028"/>
                  <a:gd name="connsiteX16" fmla="*/ 53113 w 1339800"/>
                  <a:gd name="connsiteY16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51167 w 1339800"/>
                  <a:gd name="connsiteY5" fmla="*/ 324517 h 1059028"/>
                  <a:gd name="connsiteX6" fmla="*/ 1266026 w 1339800"/>
                  <a:gd name="connsiteY6" fmla="*/ 708660 h 1059028"/>
                  <a:gd name="connsiteX7" fmla="*/ 1274694 w 1339800"/>
                  <a:gd name="connsiteY7" fmla="*/ 933259 h 1059028"/>
                  <a:gd name="connsiteX8" fmla="*/ 1266312 w 1339800"/>
                  <a:gd name="connsiteY8" fmla="*/ 969931 h 1059028"/>
                  <a:gd name="connsiteX9" fmla="*/ 1249929 w 1339800"/>
                  <a:gd name="connsiteY9" fmla="*/ 980980 h 1059028"/>
                  <a:gd name="connsiteX10" fmla="*/ 106167 w 1339800"/>
                  <a:gd name="connsiteY10" fmla="*/ 1050798 h 1059028"/>
                  <a:gd name="connsiteX11" fmla="*/ 33396 w 1339800"/>
                  <a:gd name="connsiteY11" fmla="*/ 1058037 h 1059028"/>
                  <a:gd name="connsiteX12" fmla="*/ 9393 w 1339800"/>
                  <a:gd name="connsiteY12" fmla="*/ 1049750 h 1059028"/>
                  <a:gd name="connsiteX13" fmla="*/ 20918 w 1339800"/>
                  <a:gd name="connsiteY13" fmla="*/ 824770 h 1059028"/>
                  <a:gd name="connsiteX14" fmla="*/ 43969 w 1339800"/>
                  <a:gd name="connsiteY14" fmla="*/ 396431 h 1059028"/>
                  <a:gd name="connsiteX15" fmla="*/ 53113 w 1339800"/>
                  <a:gd name="connsiteY15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66026 w 1339800"/>
                  <a:gd name="connsiteY5" fmla="*/ 708660 h 1059028"/>
                  <a:gd name="connsiteX6" fmla="*/ 1274694 w 1339800"/>
                  <a:gd name="connsiteY6" fmla="*/ 933259 h 1059028"/>
                  <a:gd name="connsiteX7" fmla="*/ 1266312 w 1339800"/>
                  <a:gd name="connsiteY7" fmla="*/ 969931 h 1059028"/>
                  <a:gd name="connsiteX8" fmla="*/ 1249929 w 1339800"/>
                  <a:gd name="connsiteY8" fmla="*/ 980980 h 1059028"/>
                  <a:gd name="connsiteX9" fmla="*/ 106167 w 1339800"/>
                  <a:gd name="connsiteY9" fmla="*/ 1050798 h 1059028"/>
                  <a:gd name="connsiteX10" fmla="*/ 33396 w 1339800"/>
                  <a:gd name="connsiteY10" fmla="*/ 1058037 h 1059028"/>
                  <a:gd name="connsiteX11" fmla="*/ 9393 w 1339800"/>
                  <a:gd name="connsiteY11" fmla="*/ 1049750 h 1059028"/>
                  <a:gd name="connsiteX12" fmla="*/ 20918 w 1339800"/>
                  <a:gd name="connsiteY12" fmla="*/ 824770 h 1059028"/>
                  <a:gd name="connsiteX13" fmla="*/ 43969 w 1339800"/>
                  <a:gd name="connsiteY13" fmla="*/ 396431 h 1059028"/>
                  <a:gd name="connsiteX14" fmla="*/ 53113 w 1339800"/>
                  <a:gd name="connsiteY14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74694 w 1339800"/>
                  <a:gd name="connsiteY5" fmla="*/ 933259 h 1059028"/>
                  <a:gd name="connsiteX6" fmla="*/ 1266312 w 1339800"/>
                  <a:gd name="connsiteY6" fmla="*/ 969931 h 1059028"/>
                  <a:gd name="connsiteX7" fmla="*/ 1249929 w 1339800"/>
                  <a:gd name="connsiteY7" fmla="*/ 980980 h 1059028"/>
                  <a:gd name="connsiteX8" fmla="*/ 106167 w 1339800"/>
                  <a:gd name="connsiteY8" fmla="*/ 1050798 h 1059028"/>
                  <a:gd name="connsiteX9" fmla="*/ 33396 w 1339800"/>
                  <a:gd name="connsiteY9" fmla="*/ 1058037 h 1059028"/>
                  <a:gd name="connsiteX10" fmla="*/ 9393 w 1339800"/>
                  <a:gd name="connsiteY10" fmla="*/ 1049750 h 1059028"/>
                  <a:gd name="connsiteX11" fmla="*/ 20918 w 1339800"/>
                  <a:gd name="connsiteY11" fmla="*/ 824770 h 1059028"/>
                  <a:gd name="connsiteX12" fmla="*/ 43969 w 1339800"/>
                  <a:gd name="connsiteY12" fmla="*/ 396431 h 1059028"/>
                  <a:gd name="connsiteX13" fmla="*/ 53113 w 1339800"/>
                  <a:gd name="connsiteY13" fmla="*/ 290322 h 1059028"/>
                  <a:gd name="connsiteX0" fmla="*/ 53113 w 1344257"/>
                  <a:gd name="connsiteY0" fmla="*/ 290322 h 1059028"/>
                  <a:gd name="connsiteX1" fmla="*/ 1050475 w 1344257"/>
                  <a:gd name="connsiteY1" fmla="*/ 263081 h 1059028"/>
                  <a:gd name="connsiteX2" fmla="*/ 1080575 w 1344257"/>
                  <a:gd name="connsiteY2" fmla="*/ 244697 h 1059028"/>
                  <a:gd name="connsiteX3" fmla="*/ 1223640 w 1344257"/>
                  <a:gd name="connsiteY3" fmla="*/ 0 h 1059028"/>
                  <a:gd name="connsiteX4" fmla="*/ 1229927 w 1344257"/>
                  <a:gd name="connsiteY4" fmla="*/ 13716 h 1059028"/>
                  <a:gd name="connsiteX5" fmla="*/ 1274694 w 1344257"/>
                  <a:gd name="connsiteY5" fmla="*/ 933259 h 1059028"/>
                  <a:gd name="connsiteX6" fmla="*/ 1249929 w 1344257"/>
                  <a:gd name="connsiteY6" fmla="*/ 980980 h 1059028"/>
                  <a:gd name="connsiteX7" fmla="*/ 106167 w 1344257"/>
                  <a:gd name="connsiteY7" fmla="*/ 1050798 h 1059028"/>
                  <a:gd name="connsiteX8" fmla="*/ 33396 w 1344257"/>
                  <a:gd name="connsiteY8" fmla="*/ 1058037 h 1059028"/>
                  <a:gd name="connsiteX9" fmla="*/ 9393 w 1344257"/>
                  <a:gd name="connsiteY9" fmla="*/ 1049750 h 1059028"/>
                  <a:gd name="connsiteX10" fmla="*/ 20918 w 1344257"/>
                  <a:gd name="connsiteY10" fmla="*/ 824770 h 1059028"/>
                  <a:gd name="connsiteX11" fmla="*/ 43969 w 1344257"/>
                  <a:gd name="connsiteY11" fmla="*/ 396431 h 1059028"/>
                  <a:gd name="connsiteX12" fmla="*/ 53113 w 1344257"/>
                  <a:gd name="connsiteY12" fmla="*/ 290322 h 1059028"/>
                  <a:gd name="connsiteX0" fmla="*/ 53113 w 1329167"/>
                  <a:gd name="connsiteY0" fmla="*/ 290322 h 1073706"/>
                  <a:gd name="connsiteX1" fmla="*/ 1050475 w 1329167"/>
                  <a:gd name="connsiteY1" fmla="*/ 263081 h 1073706"/>
                  <a:gd name="connsiteX2" fmla="*/ 1080575 w 1329167"/>
                  <a:gd name="connsiteY2" fmla="*/ 244697 h 1073706"/>
                  <a:gd name="connsiteX3" fmla="*/ 1223640 w 1329167"/>
                  <a:gd name="connsiteY3" fmla="*/ 0 h 1073706"/>
                  <a:gd name="connsiteX4" fmla="*/ 1229927 w 1329167"/>
                  <a:gd name="connsiteY4" fmla="*/ 13716 h 1073706"/>
                  <a:gd name="connsiteX5" fmla="*/ 1249929 w 1329167"/>
                  <a:gd name="connsiteY5" fmla="*/ 980980 h 1073706"/>
                  <a:gd name="connsiteX6" fmla="*/ 106167 w 1329167"/>
                  <a:gd name="connsiteY6" fmla="*/ 1050798 h 1073706"/>
                  <a:gd name="connsiteX7" fmla="*/ 33396 w 1329167"/>
                  <a:gd name="connsiteY7" fmla="*/ 1058037 h 1073706"/>
                  <a:gd name="connsiteX8" fmla="*/ 9393 w 1329167"/>
                  <a:gd name="connsiteY8" fmla="*/ 1049750 h 1073706"/>
                  <a:gd name="connsiteX9" fmla="*/ 20918 w 1329167"/>
                  <a:gd name="connsiteY9" fmla="*/ 824770 h 1073706"/>
                  <a:gd name="connsiteX10" fmla="*/ 43969 w 1329167"/>
                  <a:gd name="connsiteY10" fmla="*/ 396431 h 1073706"/>
                  <a:gd name="connsiteX11" fmla="*/ 53113 w 1329167"/>
                  <a:gd name="connsiteY11" fmla="*/ 290322 h 1073706"/>
                  <a:gd name="connsiteX0" fmla="*/ 53113 w 1250589"/>
                  <a:gd name="connsiteY0" fmla="*/ 290322 h 1073706"/>
                  <a:gd name="connsiteX1" fmla="*/ 1050475 w 1250589"/>
                  <a:gd name="connsiteY1" fmla="*/ 263081 h 1073706"/>
                  <a:gd name="connsiteX2" fmla="*/ 1080575 w 1250589"/>
                  <a:gd name="connsiteY2" fmla="*/ 244697 h 1073706"/>
                  <a:gd name="connsiteX3" fmla="*/ 1223640 w 1250589"/>
                  <a:gd name="connsiteY3" fmla="*/ 0 h 1073706"/>
                  <a:gd name="connsiteX4" fmla="*/ 1229927 w 1250589"/>
                  <a:gd name="connsiteY4" fmla="*/ 13716 h 1073706"/>
                  <a:gd name="connsiteX5" fmla="*/ 1249929 w 1250589"/>
                  <a:gd name="connsiteY5" fmla="*/ 980980 h 1073706"/>
                  <a:gd name="connsiteX6" fmla="*/ 106167 w 1250589"/>
                  <a:gd name="connsiteY6" fmla="*/ 1050798 h 1073706"/>
                  <a:gd name="connsiteX7" fmla="*/ 33396 w 1250589"/>
                  <a:gd name="connsiteY7" fmla="*/ 1058037 h 1073706"/>
                  <a:gd name="connsiteX8" fmla="*/ 9393 w 1250589"/>
                  <a:gd name="connsiteY8" fmla="*/ 1049750 h 1073706"/>
                  <a:gd name="connsiteX9" fmla="*/ 20918 w 1250589"/>
                  <a:gd name="connsiteY9" fmla="*/ 824770 h 1073706"/>
                  <a:gd name="connsiteX10" fmla="*/ 43969 w 1250589"/>
                  <a:gd name="connsiteY10" fmla="*/ 396431 h 1073706"/>
                  <a:gd name="connsiteX11" fmla="*/ 53113 w 1250589"/>
                  <a:gd name="connsiteY11" fmla="*/ 290322 h 1073706"/>
                  <a:gd name="connsiteX0" fmla="*/ 53113 w 1250589"/>
                  <a:gd name="connsiteY0" fmla="*/ 290322 h 1082009"/>
                  <a:gd name="connsiteX1" fmla="*/ 1050475 w 1250589"/>
                  <a:gd name="connsiteY1" fmla="*/ 263081 h 1082009"/>
                  <a:gd name="connsiteX2" fmla="*/ 1080575 w 1250589"/>
                  <a:gd name="connsiteY2" fmla="*/ 244697 h 1082009"/>
                  <a:gd name="connsiteX3" fmla="*/ 1223640 w 1250589"/>
                  <a:gd name="connsiteY3" fmla="*/ 0 h 1082009"/>
                  <a:gd name="connsiteX4" fmla="*/ 1229927 w 1250589"/>
                  <a:gd name="connsiteY4" fmla="*/ 13716 h 1082009"/>
                  <a:gd name="connsiteX5" fmla="*/ 1249929 w 1250589"/>
                  <a:gd name="connsiteY5" fmla="*/ 988595 h 1082009"/>
                  <a:gd name="connsiteX6" fmla="*/ 106167 w 1250589"/>
                  <a:gd name="connsiteY6" fmla="*/ 1050798 h 1082009"/>
                  <a:gd name="connsiteX7" fmla="*/ 33396 w 1250589"/>
                  <a:gd name="connsiteY7" fmla="*/ 1058037 h 1082009"/>
                  <a:gd name="connsiteX8" fmla="*/ 9393 w 1250589"/>
                  <a:gd name="connsiteY8" fmla="*/ 1049750 h 1082009"/>
                  <a:gd name="connsiteX9" fmla="*/ 20918 w 1250589"/>
                  <a:gd name="connsiteY9" fmla="*/ 824770 h 1082009"/>
                  <a:gd name="connsiteX10" fmla="*/ 43969 w 1250589"/>
                  <a:gd name="connsiteY10" fmla="*/ 396431 h 1082009"/>
                  <a:gd name="connsiteX11" fmla="*/ 53113 w 1250589"/>
                  <a:gd name="connsiteY11" fmla="*/ 290322 h 1082009"/>
                  <a:gd name="connsiteX0" fmla="*/ 53113 w 1250589"/>
                  <a:gd name="connsiteY0" fmla="*/ 290322 h 1058593"/>
                  <a:gd name="connsiteX1" fmla="*/ 1050475 w 1250589"/>
                  <a:gd name="connsiteY1" fmla="*/ 263081 h 1058593"/>
                  <a:gd name="connsiteX2" fmla="*/ 1080575 w 1250589"/>
                  <a:gd name="connsiteY2" fmla="*/ 244697 h 1058593"/>
                  <a:gd name="connsiteX3" fmla="*/ 1223640 w 1250589"/>
                  <a:gd name="connsiteY3" fmla="*/ 0 h 1058593"/>
                  <a:gd name="connsiteX4" fmla="*/ 1229927 w 1250589"/>
                  <a:gd name="connsiteY4" fmla="*/ 13716 h 1058593"/>
                  <a:gd name="connsiteX5" fmla="*/ 1249929 w 1250589"/>
                  <a:gd name="connsiteY5" fmla="*/ 988595 h 1058593"/>
                  <a:gd name="connsiteX6" fmla="*/ 106167 w 1250589"/>
                  <a:gd name="connsiteY6" fmla="*/ 1050798 h 1058593"/>
                  <a:gd name="connsiteX7" fmla="*/ 33396 w 1250589"/>
                  <a:gd name="connsiteY7" fmla="*/ 1058037 h 1058593"/>
                  <a:gd name="connsiteX8" fmla="*/ 9393 w 1250589"/>
                  <a:gd name="connsiteY8" fmla="*/ 1049750 h 1058593"/>
                  <a:gd name="connsiteX9" fmla="*/ 20918 w 1250589"/>
                  <a:gd name="connsiteY9" fmla="*/ 824770 h 1058593"/>
                  <a:gd name="connsiteX10" fmla="*/ 43969 w 1250589"/>
                  <a:gd name="connsiteY10" fmla="*/ 396431 h 1058593"/>
                  <a:gd name="connsiteX11" fmla="*/ 53113 w 1250589"/>
                  <a:gd name="connsiteY11" fmla="*/ 290322 h 1058593"/>
                  <a:gd name="connsiteX0" fmla="*/ 53114 w 1250590"/>
                  <a:gd name="connsiteY0" fmla="*/ 290322 h 1058050"/>
                  <a:gd name="connsiteX1" fmla="*/ 1050476 w 1250590"/>
                  <a:gd name="connsiteY1" fmla="*/ 263081 h 1058050"/>
                  <a:gd name="connsiteX2" fmla="*/ 1080576 w 1250590"/>
                  <a:gd name="connsiteY2" fmla="*/ 244697 h 1058050"/>
                  <a:gd name="connsiteX3" fmla="*/ 1223641 w 1250590"/>
                  <a:gd name="connsiteY3" fmla="*/ 0 h 1058050"/>
                  <a:gd name="connsiteX4" fmla="*/ 1229928 w 1250590"/>
                  <a:gd name="connsiteY4" fmla="*/ 13716 h 1058050"/>
                  <a:gd name="connsiteX5" fmla="*/ 1249930 w 1250590"/>
                  <a:gd name="connsiteY5" fmla="*/ 1011439 h 1058050"/>
                  <a:gd name="connsiteX6" fmla="*/ 106168 w 1250590"/>
                  <a:gd name="connsiteY6" fmla="*/ 1050798 h 1058050"/>
                  <a:gd name="connsiteX7" fmla="*/ 33397 w 1250590"/>
                  <a:gd name="connsiteY7" fmla="*/ 1058037 h 1058050"/>
                  <a:gd name="connsiteX8" fmla="*/ 9394 w 1250590"/>
                  <a:gd name="connsiteY8" fmla="*/ 1049750 h 1058050"/>
                  <a:gd name="connsiteX9" fmla="*/ 20919 w 1250590"/>
                  <a:gd name="connsiteY9" fmla="*/ 824770 h 1058050"/>
                  <a:gd name="connsiteX10" fmla="*/ 43970 w 1250590"/>
                  <a:gd name="connsiteY10" fmla="*/ 396431 h 1058050"/>
                  <a:gd name="connsiteX11" fmla="*/ 53114 w 1250590"/>
                  <a:gd name="connsiteY11" fmla="*/ 290322 h 1058050"/>
                  <a:gd name="connsiteX0" fmla="*/ 53114 w 1250590"/>
                  <a:gd name="connsiteY0" fmla="*/ 290322 h 1058593"/>
                  <a:gd name="connsiteX1" fmla="*/ 1050476 w 1250590"/>
                  <a:gd name="connsiteY1" fmla="*/ 263081 h 1058593"/>
                  <a:gd name="connsiteX2" fmla="*/ 1080576 w 1250590"/>
                  <a:gd name="connsiteY2" fmla="*/ 244697 h 1058593"/>
                  <a:gd name="connsiteX3" fmla="*/ 1223641 w 1250590"/>
                  <a:gd name="connsiteY3" fmla="*/ 0 h 1058593"/>
                  <a:gd name="connsiteX4" fmla="*/ 1229928 w 1250590"/>
                  <a:gd name="connsiteY4" fmla="*/ 13716 h 1058593"/>
                  <a:gd name="connsiteX5" fmla="*/ 1249930 w 1250590"/>
                  <a:gd name="connsiteY5" fmla="*/ 988594 h 1058593"/>
                  <a:gd name="connsiteX6" fmla="*/ 106168 w 1250590"/>
                  <a:gd name="connsiteY6" fmla="*/ 1050798 h 1058593"/>
                  <a:gd name="connsiteX7" fmla="*/ 33397 w 1250590"/>
                  <a:gd name="connsiteY7" fmla="*/ 1058037 h 1058593"/>
                  <a:gd name="connsiteX8" fmla="*/ 9394 w 1250590"/>
                  <a:gd name="connsiteY8" fmla="*/ 1049750 h 1058593"/>
                  <a:gd name="connsiteX9" fmla="*/ 20919 w 1250590"/>
                  <a:gd name="connsiteY9" fmla="*/ 824770 h 1058593"/>
                  <a:gd name="connsiteX10" fmla="*/ 43970 w 1250590"/>
                  <a:gd name="connsiteY10" fmla="*/ 396431 h 1058593"/>
                  <a:gd name="connsiteX11" fmla="*/ 53114 w 1250590"/>
                  <a:gd name="connsiteY11" fmla="*/ 290322 h 1058593"/>
                  <a:gd name="connsiteX0" fmla="*/ 53114 w 1251733"/>
                  <a:gd name="connsiteY0" fmla="*/ 290322 h 1058593"/>
                  <a:gd name="connsiteX1" fmla="*/ 1050476 w 1251733"/>
                  <a:gd name="connsiteY1" fmla="*/ 263081 h 1058593"/>
                  <a:gd name="connsiteX2" fmla="*/ 1080576 w 1251733"/>
                  <a:gd name="connsiteY2" fmla="*/ 244697 h 1058593"/>
                  <a:gd name="connsiteX3" fmla="*/ 1223641 w 1251733"/>
                  <a:gd name="connsiteY3" fmla="*/ 0 h 1058593"/>
                  <a:gd name="connsiteX4" fmla="*/ 1245158 w 1251733"/>
                  <a:gd name="connsiteY4" fmla="*/ 303083 h 1058593"/>
                  <a:gd name="connsiteX5" fmla="*/ 1249930 w 1251733"/>
                  <a:gd name="connsiteY5" fmla="*/ 988594 h 1058593"/>
                  <a:gd name="connsiteX6" fmla="*/ 106168 w 1251733"/>
                  <a:gd name="connsiteY6" fmla="*/ 1050798 h 1058593"/>
                  <a:gd name="connsiteX7" fmla="*/ 33397 w 1251733"/>
                  <a:gd name="connsiteY7" fmla="*/ 1058037 h 1058593"/>
                  <a:gd name="connsiteX8" fmla="*/ 9394 w 1251733"/>
                  <a:gd name="connsiteY8" fmla="*/ 1049750 h 1058593"/>
                  <a:gd name="connsiteX9" fmla="*/ 20919 w 1251733"/>
                  <a:gd name="connsiteY9" fmla="*/ 824770 h 1058593"/>
                  <a:gd name="connsiteX10" fmla="*/ 43970 w 1251733"/>
                  <a:gd name="connsiteY10" fmla="*/ 396431 h 1058593"/>
                  <a:gd name="connsiteX11" fmla="*/ 53114 w 1251733"/>
                  <a:gd name="connsiteY11" fmla="*/ 290322 h 1058593"/>
                  <a:gd name="connsiteX0" fmla="*/ 53114 w 1482704"/>
                  <a:gd name="connsiteY0" fmla="*/ 929976 h 1698247"/>
                  <a:gd name="connsiteX1" fmla="*/ 1050476 w 1482704"/>
                  <a:gd name="connsiteY1" fmla="*/ 902735 h 1698247"/>
                  <a:gd name="connsiteX2" fmla="*/ 1080576 w 1482704"/>
                  <a:gd name="connsiteY2" fmla="*/ 884351 h 1698247"/>
                  <a:gd name="connsiteX3" fmla="*/ 1482550 w 1482704"/>
                  <a:gd name="connsiteY3" fmla="*/ 0 h 1698247"/>
                  <a:gd name="connsiteX4" fmla="*/ 1245158 w 1482704"/>
                  <a:gd name="connsiteY4" fmla="*/ 942737 h 1698247"/>
                  <a:gd name="connsiteX5" fmla="*/ 1249930 w 1482704"/>
                  <a:gd name="connsiteY5" fmla="*/ 1628248 h 1698247"/>
                  <a:gd name="connsiteX6" fmla="*/ 106168 w 1482704"/>
                  <a:gd name="connsiteY6" fmla="*/ 1690452 h 1698247"/>
                  <a:gd name="connsiteX7" fmla="*/ 33397 w 1482704"/>
                  <a:gd name="connsiteY7" fmla="*/ 1697691 h 1698247"/>
                  <a:gd name="connsiteX8" fmla="*/ 9394 w 1482704"/>
                  <a:gd name="connsiteY8" fmla="*/ 1689404 h 1698247"/>
                  <a:gd name="connsiteX9" fmla="*/ 20919 w 1482704"/>
                  <a:gd name="connsiteY9" fmla="*/ 1464424 h 1698247"/>
                  <a:gd name="connsiteX10" fmla="*/ 43970 w 1482704"/>
                  <a:gd name="connsiteY10" fmla="*/ 1036085 h 1698247"/>
                  <a:gd name="connsiteX11" fmla="*/ 53114 w 1482704"/>
                  <a:gd name="connsiteY11" fmla="*/ 929976 h 1698247"/>
                  <a:gd name="connsiteX0" fmla="*/ 53114 w 1877223"/>
                  <a:gd name="connsiteY0" fmla="*/ 929976 h 1698247"/>
                  <a:gd name="connsiteX1" fmla="*/ 1050476 w 1877223"/>
                  <a:gd name="connsiteY1" fmla="*/ 902735 h 1698247"/>
                  <a:gd name="connsiteX2" fmla="*/ 1080576 w 1877223"/>
                  <a:gd name="connsiteY2" fmla="*/ 884351 h 1698247"/>
                  <a:gd name="connsiteX3" fmla="*/ 1482550 w 1877223"/>
                  <a:gd name="connsiteY3" fmla="*/ 0 h 1698247"/>
                  <a:gd name="connsiteX4" fmla="*/ 1877201 w 1877223"/>
                  <a:gd name="connsiteY4" fmla="*/ 851358 h 1698247"/>
                  <a:gd name="connsiteX5" fmla="*/ 1249930 w 1877223"/>
                  <a:gd name="connsiteY5" fmla="*/ 1628248 h 1698247"/>
                  <a:gd name="connsiteX6" fmla="*/ 106168 w 1877223"/>
                  <a:gd name="connsiteY6" fmla="*/ 1690452 h 1698247"/>
                  <a:gd name="connsiteX7" fmla="*/ 33397 w 1877223"/>
                  <a:gd name="connsiteY7" fmla="*/ 1697691 h 1698247"/>
                  <a:gd name="connsiteX8" fmla="*/ 9394 w 1877223"/>
                  <a:gd name="connsiteY8" fmla="*/ 1689404 h 1698247"/>
                  <a:gd name="connsiteX9" fmla="*/ 20919 w 1877223"/>
                  <a:gd name="connsiteY9" fmla="*/ 1464424 h 1698247"/>
                  <a:gd name="connsiteX10" fmla="*/ 43970 w 1877223"/>
                  <a:gd name="connsiteY10" fmla="*/ 1036085 h 1698247"/>
                  <a:gd name="connsiteX11" fmla="*/ 53114 w 1877223"/>
                  <a:gd name="connsiteY11" fmla="*/ 929976 h 1698247"/>
                  <a:gd name="connsiteX0" fmla="*/ 100010 w 1944759"/>
                  <a:gd name="connsiteY0" fmla="*/ 929976 h 1700142"/>
                  <a:gd name="connsiteX1" fmla="*/ 1097372 w 1944759"/>
                  <a:gd name="connsiteY1" fmla="*/ 902735 h 1700142"/>
                  <a:gd name="connsiteX2" fmla="*/ 1127472 w 1944759"/>
                  <a:gd name="connsiteY2" fmla="*/ 884351 h 1700142"/>
                  <a:gd name="connsiteX3" fmla="*/ 1529446 w 1944759"/>
                  <a:gd name="connsiteY3" fmla="*/ 0 h 1700142"/>
                  <a:gd name="connsiteX4" fmla="*/ 1924097 w 1944759"/>
                  <a:gd name="connsiteY4" fmla="*/ 851358 h 1700142"/>
                  <a:gd name="connsiteX5" fmla="*/ 1944099 w 1944759"/>
                  <a:gd name="connsiteY5" fmla="*/ 1597788 h 1700142"/>
                  <a:gd name="connsiteX6" fmla="*/ 153064 w 1944759"/>
                  <a:gd name="connsiteY6" fmla="*/ 1690452 h 1700142"/>
                  <a:gd name="connsiteX7" fmla="*/ 80293 w 1944759"/>
                  <a:gd name="connsiteY7" fmla="*/ 1697691 h 1700142"/>
                  <a:gd name="connsiteX8" fmla="*/ 56290 w 1944759"/>
                  <a:gd name="connsiteY8" fmla="*/ 1689404 h 1700142"/>
                  <a:gd name="connsiteX9" fmla="*/ 67815 w 1944759"/>
                  <a:gd name="connsiteY9" fmla="*/ 1464424 h 1700142"/>
                  <a:gd name="connsiteX10" fmla="*/ 90866 w 1944759"/>
                  <a:gd name="connsiteY10" fmla="*/ 1036085 h 1700142"/>
                  <a:gd name="connsiteX11" fmla="*/ 100010 w 1944759"/>
                  <a:gd name="connsiteY11" fmla="*/ 929976 h 1700142"/>
                  <a:gd name="connsiteX0" fmla="*/ 770710 w 2615459"/>
                  <a:gd name="connsiteY0" fmla="*/ 929976 h 1700142"/>
                  <a:gd name="connsiteX1" fmla="*/ 1768072 w 2615459"/>
                  <a:gd name="connsiteY1" fmla="*/ 902735 h 1700142"/>
                  <a:gd name="connsiteX2" fmla="*/ 1798172 w 2615459"/>
                  <a:gd name="connsiteY2" fmla="*/ 884351 h 1700142"/>
                  <a:gd name="connsiteX3" fmla="*/ 2200146 w 2615459"/>
                  <a:gd name="connsiteY3" fmla="*/ 0 h 1700142"/>
                  <a:gd name="connsiteX4" fmla="*/ 2594797 w 2615459"/>
                  <a:gd name="connsiteY4" fmla="*/ 851358 h 1700142"/>
                  <a:gd name="connsiteX5" fmla="*/ 2614799 w 2615459"/>
                  <a:gd name="connsiteY5" fmla="*/ 1597788 h 1700142"/>
                  <a:gd name="connsiteX6" fmla="*/ 823764 w 2615459"/>
                  <a:gd name="connsiteY6" fmla="*/ 1690452 h 1700142"/>
                  <a:gd name="connsiteX7" fmla="*/ 750993 w 2615459"/>
                  <a:gd name="connsiteY7" fmla="*/ 1697691 h 1700142"/>
                  <a:gd name="connsiteX8" fmla="*/ 726990 w 2615459"/>
                  <a:gd name="connsiteY8" fmla="*/ 1689404 h 1700142"/>
                  <a:gd name="connsiteX9" fmla="*/ 738515 w 2615459"/>
                  <a:gd name="connsiteY9" fmla="*/ 1464424 h 1700142"/>
                  <a:gd name="connsiteX10" fmla="*/ 69 w 2615459"/>
                  <a:gd name="connsiteY10" fmla="*/ 959936 h 1700142"/>
                  <a:gd name="connsiteX11" fmla="*/ 770710 w 2615459"/>
                  <a:gd name="connsiteY11" fmla="*/ 929976 h 1700142"/>
                  <a:gd name="connsiteX0" fmla="*/ 770706 w 2615455"/>
                  <a:gd name="connsiteY0" fmla="*/ 929976 h 1700142"/>
                  <a:gd name="connsiteX1" fmla="*/ 1768068 w 2615455"/>
                  <a:gd name="connsiteY1" fmla="*/ 902735 h 1700142"/>
                  <a:gd name="connsiteX2" fmla="*/ 1798168 w 2615455"/>
                  <a:gd name="connsiteY2" fmla="*/ 884351 h 1700142"/>
                  <a:gd name="connsiteX3" fmla="*/ 2200142 w 2615455"/>
                  <a:gd name="connsiteY3" fmla="*/ 0 h 1700142"/>
                  <a:gd name="connsiteX4" fmla="*/ 2594793 w 2615455"/>
                  <a:gd name="connsiteY4" fmla="*/ 851358 h 1700142"/>
                  <a:gd name="connsiteX5" fmla="*/ 2614795 w 2615455"/>
                  <a:gd name="connsiteY5" fmla="*/ 1597788 h 1700142"/>
                  <a:gd name="connsiteX6" fmla="*/ 823760 w 2615455"/>
                  <a:gd name="connsiteY6" fmla="*/ 1690452 h 1700142"/>
                  <a:gd name="connsiteX7" fmla="*/ 750989 w 2615455"/>
                  <a:gd name="connsiteY7" fmla="*/ 1697691 h 1700142"/>
                  <a:gd name="connsiteX8" fmla="*/ 726986 w 2615455"/>
                  <a:gd name="connsiteY8" fmla="*/ 1689404 h 1700142"/>
                  <a:gd name="connsiteX9" fmla="*/ 65 w 2615455"/>
                  <a:gd name="connsiteY9" fmla="*/ 959936 h 1700142"/>
                  <a:gd name="connsiteX10" fmla="*/ 770706 w 2615455"/>
                  <a:gd name="connsiteY10" fmla="*/ 929976 h 1700142"/>
                  <a:gd name="connsiteX0" fmla="*/ 770655 w 2615404"/>
                  <a:gd name="connsiteY0" fmla="*/ 929976 h 1753659"/>
                  <a:gd name="connsiteX1" fmla="*/ 1768017 w 2615404"/>
                  <a:gd name="connsiteY1" fmla="*/ 902735 h 1753659"/>
                  <a:gd name="connsiteX2" fmla="*/ 1798117 w 2615404"/>
                  <a:gd name="connsiteY2" fmla="*/ 884351 h 1753659"/>
                  <a:gd name="connsiteX3" fmla="*/ 2200091 w 2615404"/>
                  <a:gd name="connsiteY3" fmla="*/ 0 h 1753659"/>
                  <a:gd name="connsiteX4" fmla="*/ 2594742 w 2615404"/>
                  <a:gd name="connsiteY4" fmla="*/ 851358 h 1753659"/>
                  <a:gd name="connsiteX5" fmla="*/ 2614744 w 2615404"/>
                  <a:gd name="connsiteY5" fmla="*/ 1597788 h 1753659"/>
                  <a:gd name="connsiteX6" fmla="*/ 823709 w 2615404"/>
                  <a:gd name="connsiteY6" fmla="*/ 1690452 h 1753659"/>
                  <a:gd name="connsiteX7" fmla="*/ 750938 w 2615404"/>
                  <a:gd name="connsiteY7" fmla="*/ 1697691 h 1753659"/>
                  <a:gd name="connsiteX8" fmla="*/ 14 w 2615404"/>
                  <a:gd name="connsiteY8" fmla="*/ 959936 h 1753659"/>
                  <a:gd name="connsiteX9" fmla="*/ 770655 w 2615404"/>
                  <a:gd name="connsiteY9" fmla="*/ 929976 h 1753659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690452"/>
                  <a:gd name="connsiteX1" fmla="*/ 1768003 w 2615390"/>
                  <a:gd name="connsiteY1" fmla="*/ 902735 h 1690452"/>
                  <a:gd name="connsiteX2" fmla="*/ 1798103 w 2615390"/>
                  <a:gd name="connsiteY2" fmla="*/ 884351 h 1690452"/>
                  <a:gd name="connsiteX3" fmla="*/ 2200077 w 2615390"/>
                  <a:gd name="connsiteY3" fmla="*/ 0 h 1690452"/>
                  <a:gd name="connsiteX4" fmla="*/ 2594728 w 2615390"/>
                  <a:gd name="connsiteY4" fmla="*/ 851358 h 1690452"/>
                  <a:gd name="connsiteX5" fmla="*/ 2614730 w 2615390"/>
                  <a:gd name="connsiteY5" fmla="*/ 1597788 h 1690452"/>
                  <a:gd name="connsiteX6" fmla="*/ 823695 w 2615390"/>
                  <a:gd name="connsiteY6" fmla="*/ 1690452 h 1690452"/>
                  <a:gd name="connsiteX7" fmla="*/ 0 w 2615390"/>
                  <a:gd name="connsiteY7" fmla="*/ 959936 h 1690452"/>
                  <a:gd name="connsiteX8" fmla="*/ 770641 w 2615390"/>
                  <a:gd name="connsiteY8" fmla="*/ 929976 h 1690452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62883"/>
                  <a:gd name="connsiteX1" fmla="*/ 1768003 w 2615390"/>
                  <a:gd name="connsiteY1" fmla="*/ 902735 h 1662883"/>
                  <a:gd name="connsiteX2" fmla="*/ 1798103 w 2615390"/>
                  <a:gd name="connsiteY2" fmla="*/ 884351 h 1662883"/>
                  <a:gd name="connsiteX3" fmla="*/ 2200077 w 2615390"/>
                  <a:gd name="connsiteY3" fmla="*/ 0 h 1662883"/>
                  <a:gd name="connsiteX4" fmla="*/ 2594728 w 2615390"/>
                  <a:gd name="connsiteY4" fmla="*/ 851358 h 1662883"/>
                  <a:gd name="connsiteX5" fmla="*/ 2614730 w 2615390"/>
                  <a:gd name="connsiteY5" fmla="*/ 1597788 h 1662883"/>
                  <a:gd name="connsiteX6" fmla="*/ 16508 w 2615390"/>
                  <a:gd name="connsiteY6" fmla="*/ 1659993 h 1662883"/>
                  <a:gd name="connsiteX7" fmla="*/ 0 w 2615390"/>
                  <a:gd name="connsiteY7" fmla="*/ 959936 h 1662883"/>
                  <a:gd name="connsiteX8" fmla="*/ 770641 w 2615390"/>
                  <a:gd name="connsiteY8" fmla="*/ 929976 h 1662883"/>
                  <a:gd name="connsiteX0" fmla="*/ 770641 w 2615390"/>
                  <a:gd name="connsiteY0" fmla="*/ 92997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8" fmla="*/ 770641 w 2615390"/>
                  <a:gd name="connsiteY8" fmla="*/ 92997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390" h="1684837">
                    <a:moveTo>
                      <a:pt x="0" y="981496"/>
                    </a:moveTo>
                    <a:lnTo>
                      <a:pt x="1793791" y="918847"/>
                    </a:lnTo>
                    <a:cubicBezTo>
                      <a:pt x="1983675" y="571282"/>
                      <a:pt x="2137170" y="154935"/>
                      <a:pt x="2210857" y="0"/>
                    </a:cubicBezTo>
                    <a:cubicBezTo>
                      <a:pt x="2282778" y="170362"/>
                      <a:pt x="2590441" y="869394"/>
                      <a:pt x="2594728" y="872918"/>
                    </a:cubicBezTo>
                    <a:cubicBezTo>
                      <a:pt x="2599110" y="1036415"/>
                      <a:pt x="2619264" y="1347506"/>
                      <a:pt x="2614730" y="1619348"/>
                    </a:cubicBezTo>
                    <a:cubicBezTo>
                      <a:pt x="1979643" y="1657851"/>
                      <a:pt x="604596" y="1696484"/>
                      <a:pt x="16508" y="1681553"/>
                    </a:cubicBezTo>
                    <a:cubicBezTo>
                      <a:pt x="7159" y="1483865"/>
                      <a:pt x="8842" y="1108242"/>
                      <a:pt x="0" y="9814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5">
                <a:extLst>
                  <a:ext uri="{FF2B5EF4-FFF2-40B4-BE49-F238E27FC236}">
                    <a16:creationId xmlns:a16="http://schemas.microsoft.com/office/drawing/2014/main" id="{306739BF-AA90-48D8-A1A9-5F741C073B75}"/>
                  </a:ext>
                </a:extLst>
              </p:cNvPr>
              <p:cNvSpPr/>
              <p:nvPr/>
            </p:nvSpPr>
            <p:spPr>
              <a:xfrm>
                <a:off x="1784217" y="1235412"/>
                <a:ext cx="3002845" cy="3773412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506">
                <a:extLst>
                  <a:ext uri="{FF2B5EF4-FFF2-40B4-BE49-F238E27FC236}">
                    <a16:creationId xmlns:a16="http://schemas.microsoft.com/office/drawing/2014/main" id="{839E5445-7B53-40F6-9F67-5DA3EB056CFB}"/>
                  </a:ext>
                </a:extLst>
              </p:cNvPr>
              <p:cNvSpPr/>
              <p:nvPr/>
            </p:nvSpPr>
            <p:spPr>
              <a:xfrm>
                <a:off x="4133054" y="2759980"/>
                <a:ext cx="661795" cy="211873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71069 w 516225"/>
                  <a:gd name="connsiteY6" fmla="*/ 220580 h 1662136"/>
                  <a:gd name="connsiteX7" fmla="*/ 231172 w 516225"/>
                  <a:gd name="connsiteY7" fmla="*/ 63227 h 1662136"/>
                  <a:gd name="connsiteX8" fmla="*/ 250793 w 516225"/>
                  <a:gd name="connsiteY8" fmla="*/ 12173 h 1662136"/>
                  <a:gd name="connsiteX9" fmla="*/ 261747 w 516225"/>
                  <a:gd name="connsiteY9" fmla="*/ 362 h 1662136"/>
                  <a:gd name="connsiteX10" fmla="*/ 272701 w 516225"/>
                  <a:gd name="connsiteY10" fmla="*/ 10840 h 1662136"/>
                  <a:gd name="connsiteX11" fmla="*/ 326231 w 516225"/>
                  <a:gd name="connsiteY11" fmla="*/ 142666 h 1662136"/>
                  <a:gd name="connsiteX12" fmla="*/ 364617 w 516225"/>
                  <a:gd name="connsiteY12" fmla="*/ 237630 h 1662136"/>
                  <a:gd name="connsiteX13" fmla="*/ 433864 w 516225"/>
                  <a:gd name="connsiteY13" fmla="*/ 411937 h 1662136"/>
                  <a:gd name="connsiteX14" fmla="*/ 480060 w 516225"/>
                  <a:gd name="connsiteY14" fmla="*/ 529000 h 1662136"/>
                  <a:gd name="connsiteX15" fmla="*/ 489395 w 516225"/>
                  <a:gd name="connsiteY15" fmla="*/ 651682 h 1662136"/>
                  <a:gd name="connsiteX16" fmla="*/ 506635 w 516225"/>
                  <a:gd name="connsiteY16" fmla="*/ 1232992 h 1662136"/>
                  <a:gd name="connsiteX17" fmla="*/ 512350 w 516225"/>
                  <a:gd name="connsiteY17" fmla="*/ 1433970 h 1662136"/>
                  <a:gd name="connsiteX18" fmla="*/ 514921 w 516225"/>
                  <a:gd name="connsiteY18" fmla="*/ 1500169 h 1662136"/>
                  <a:gd name="connsiteX19" fmla="*/ 515588 w 516225"/>
                  <a:gd name="connsiteY19" fmla="*/ 1511503 h 1662136"/>
                  <a:gd name="connsiteX20" fmla="*/ 516160 w 516225"/>
                  <a:gd name="connsiteY20" fmla="*/ 1593609 h 1662136"/>
                  <a:gd name="connsiteX21" fmla="*/ 496920 w 516225"/>
                  <a:gd name="connsiteY21" fmla="*/ 1616850 h 1662136"/>
                  <a:gd name="connsiteX22" fmla="*/ 148686 w 516225"/>
                  <a:gd name="connsiteY22" fmla="*/ 1651807 h 1662136"/>
                  <a:gd name="connsiteX23" fmla="*/ 72009 w 516225"/>
                  <a:gd name="connsiteY23" fmla="*/ 1660855 h 1662136"/>
                  <a:gd name="connsiteX24" fmla="*/ 36195 w 516225"/>
                  <a:gd name="connsiteY24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171069 w 516225"/>
                  <a:gd name="connsiteY5" fmla="*/ 220580 h 1662136"/>
                  <a:gd name="connsiteX6" fmla="*/ 231172 w 516225"/>
                  <a:gd name="connsiteY6" fmla="*/ 63227 h 1662136"/>
                  <a:gd name="connsiteX7" fmla="*/ 250793 w 516225"/>
                  <a:gd name="connsiteY7" fmla="*/ 12173 h 1662136"/>
                  <a:gd name="connsiteX8" fmla="*/ 261747 w 516225"/>
                  <a:gd name="connsiteY8" fmla="*/ 362 h 1662136"/>
                  <a:gd name="connsiteX9" fmla="*/ 272701 w 516225"/>
                  <a:gd name="connsiteY9" fmla="*/ 10840 h 1662136"/>
                  <a:gd name="connsiteX10" fmla="*/ 326231 w 516225"/>
                  <a:gd name="connsiteY10" fmla="*/ 142666 h 1662136"/>
                  <a:gd name="connsiteX11" fmla="*/ 364617 w 516225"/>
                  <a:gd name="connsiteY11" fmla="*/ 237630 h 1662136"/>
                  <a:gd name="connsiteX12" fmla="*/ 433864 w 516225"/>
                  <a:gd name="connsiteY12" fmla="*/ 411937 h 1662136"/>
                  <a:gd name="connsiteX13" fmla="*/ 480060 w 516225"/>
                  <a:gd name="connsiteY13" fmla="*/ 529000 h 1662136"/>
                  <a:gd name="connsiteX14" fmla="*/ 489395 w 516225"/>
                  <a:gd name="connsiteY14" fmla="*/ 651682 h 1662136"/>
                  <a:gd name="connsiteX15" fmla="*/ 506635 w 516225"/>
                  <a:gd name="connsiteY15" fmla="*/ 1232992 h 1662136"/>
                  <a:gd name="connsiteX16" fmla="*/ 512350 w 516225"/>
                  <a:gd name="connsiteY16" fmla="*/ 1433970 h 1662136"/>
                  <a:gd name="connsiteX17" fmla="*/ 514921 w 516225"/>
                  <a:gd name="connsiteY17" fmla="*/ 1500169 h 1662136"/>
                  <a:gd name="connsiteX18" fmla="*/ 515588 w 516225"/>
                  <a:gd name="connsiteY18" fmla="*/ 1511503 h 1662136"/>
                  <a:gd name="connsiteX19" fmla="*/ 516160 w 516225"/>
                  <a:gd name="connsiteY19" fmla="*/ 1593609 h 1662136"/>
                  <a:gd name="connsiteX20" fmla="*/ 496920 w 516225"/>
                  <a:gd name="connsiteY20" fmla="*/ 1616850 h 1662136"/>
                  <a:gd name="connsiteX21" fmla="*/ 148686 w 516225"/>
                  <a:gd name="connsiteY21" fmla="*/ 1651807 h 1662136"/>
                  <a:gd name="connsiteX22" fmla="*/ 72009 w 516225"/>
                  <a:gd name="connsiteY22" fmla="*/ 1660855 h 1662136"/>
                  <a:gd name="connsiteX23" fmla="*/ 36195 w 516225"/>
                  <a:gd name="connsiteY2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171069 w 516225"/>
                  <a:gd name="connsiteY4" fmla="*/ 220580 h 1662136"/>
                  <a:gd name="connsiteX5" fmla="*/ 231172 w 516225"/>
                  <a:gd name="connsiteY5" fmla="*/ 63227 h 1662136"/>
                  <a:gd name="connsiteX6" fmla="*/ 250793 w 516225"/>
                  <a:gd name="connsiteY6" fmla="*/ 12173 h 1662136"/>
                  <a:gd name="connsiteX7" fmla="*/ 261747 w 516225"/>
                  <a:gd name="connsiteY7" fmla="*/ 362 h 1662136"/>
                  <a:gd name="connsiteX8" fmla="*/ 272701 w 516225"/>
                  <a:gd name="connsiteY8" fmla="*/ 10840 h 1662136"/>
                  <a:gd name="connsiteX9" fmla="*/ 326231 w 516225"/>
                  <a:gd name="connsiteY9" fmla="*/ 142666 h 1662136"/>
                  <a:gd name="connsiteX10" fmla="*/ 364617 w 516225"/>
                  <a:gd name="connsiteY10" fmla="*/ 237630 h 1662136"/>
                  <a:gd name="connsiteX11" fmla="*/ 433864 w 516225"/>
                  <a:gd name="connsiteY11" fmla="*/ 411937 h 1662136"/>
                  <a:gd name="connsiteX12" fmla="*/ 480060 w 516225"/>
                  <a:gd name="connsiteY12" fmla="*/ 529000 h 1662136"/>
                  <a:gd name="connsiteX13" fmla="*/ 489395 w 516225"/>
                  <a:gd name="connsiteY13" fmla="*/ 651682 h 1662136"/>
                  <a:gd name="connsiteX14" fmla="*/ 506635 w 516225"/>
                  <a:gd name="connsiteY14" fmla="*/ 1232992 h 1662136"/>
                  <a:gd name="connsiteX15" fmla="*/ 512350 w 516225"/>
                  <a:gd name="connsiteY15" fmla="*/ 1433970 h 1662136"/>
                  <a:gd name="connsiteX16" fmla="*/ 514921 w 516225"/>
                  <a:gd name="connsiteY16" fmla="*/ 1500169 h 1662136"/>
                  <a:gd name="connsiteX17" fmla="*/ 515588 w 516225"/>
                  <a:gd name="connsiteY17" fmla="*/ 1511503 h 1662136"/>
                  <a:gd name="connsiteX18" fmla="*/ 516160 w 516225"/>
                  <a:gd name="connsiteY18" fmla="*/ 1593609 h 1662136"/>
                  <a:gd name="connsiteX19" fmla="*/ 496920 w 516225"/>
                  <a:gd name="connsiteY19" fmla="*/ 1616850 h 1662136"/>
                  <a:gd name="connsiteX20" fmla="*/ 148686 w 516225"/>
                  <a:gd name="connsiteY20" fmla="*/ 1651807 h 1662136"/>
                  <a:gd name="connsiteX21" fmla="*/ 72009 w 516225"/>
                  <a:gd name="connsiteY21" fmla="*/ 1660855 h 1662136"/>
                  <a:gd name="connsiteX22" fmla="*/ 36195 w 516225"/>
                  <a:gd name="connsiteY2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31172 w 516225"/>
                  <a:gd name="connsiteY4" fmla="*/ 63227 h 1662136"/>
                  <a:gd name="connsiteX5" fmla="*/ 250793 w 516225"/>
                  <a:gd name="connsiteY5" fmla="*/ 12173 h 1662136"/>
                  <a:gd name="connsiteX6" fmla="*/ 261747 w 516225"/>
                  <a:gd name="connsiteY6" fmla="*/ 362 h 1662136"/>
                  <a:gd name="connsiteX7" fmla="*/ 272701 w 516225"/>
                  <a:gd name="connsiteY7" fmla="*/ 10840 h 1662136"/>
                  <a:gd name="connsiteX8" fmla="*/ 326231 w 516225"/>
                  <a:gd name="connsiteY8" fmla="*/ 142666 h 1662136"/>
                  <a:gd name="connsiteX9" fmla="*/ 364617 w 516225"/>
                  <a:gd name="connsiteY9" fmla="*/ 237630 h 1662136"/>
                  <a:gd name="connsiteX10" fmla="*/ 433864 w 516225"/>
                  <a:gd name="connsiteY10" fmla="*/ 411937 h 1662136"/>
                  <a:gd name="connsiteX11" fmla="*/ 480060 w 516225"/>
                  <a:gd name="connsiteY11" fmla="*/ 529000 h 1662136"/>
                  <a:gd name="connsiteX12" fmla="*/ 489395 w 516225"/>
                  <a:gd name="connsiteY12" fmla="*/ 651682 h 1662136"/>
                  <a:gd name="connsiteX13" fmla="*/ 506635 w 516225"/>
                  <a:gd name="connsiteY13" fmla="*/ 1232992 h 1662136"/>
                  <a:gd name="connsiteX14" fmla="*/ 512350 w 516225"/>
                  <a:gd name="connsiteY14" fmla="*/ 1433970 h 1662136"/>
                  <a:gd name="connsiteX15" fmla="*/ 514921 w 516225"/>
                  <a:gd name="connsiteY15" fmla="*/ 1500169 h 1662136"/>
                  <a:gd name="connsiteX16" fmla="*/ 515588 w 516225"/>
                  <a:gd name="connsiteY16" fmla="*/ 1511503 h 1662136"/>
                  <a:gd name="connsiteX17" fmla="*/ 516160 w 516225"/>
                  <a:gd name="connsiteY17" fmla="*/ 1593609 h 1662136"/>
                  <a:gd name="connsiteX18" fmla="*/ 496920 w 516225"/>
                  <a:gd name="connsiteY18" fmla="*/ 1616850 h 1662136"/>
                  <a:gd name="connsiteX19" fmla="*/ 148686 w 516225"/>
                  <a:gd name="connsiteY19" fmla="*/ 1651807 h 1662136"/>
                  <a:gd name="connsiteX20" fmla="*/ 72009 w 516225"/>
                  <a:gd name="connsiteY20" fmla="*/ 1660855 h 1662136"/>
                  <a:gd name="connsiteX21" fmla="*/ 36195 w 516225"/>
                  <a:gd name="connsiteY21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364617 w 516225"/>
                  <a:gd name="connsiteY8" fmla="*/ 237630 h 1662136"/>
                  <a:gd name="connsiteX9" fmla="*/ 433864 w 516225"/>
                  <a:gd name="connsiteY9" fmla="*/ 411937 h 1662136"/>
                  <a:gd name="connsiteX10" fmla="*/ 480060 w 516225"/>
                  <a:gd name="connsiteY10" fmla="*/ 529000 h 1662136"/>
                  <a:gd name="connsiteX11" fmla="*/ 489395 w 516225"/>
                  <a:gd name="connsiteY11" fmla="*/ 651682 h 1662136"/>
                  <a:gd name="connsiteX12" fmla="*/ 506635 w 516225"/>
                  <a:gd name="connsiteY12" fmla="*/ 1232992 h 1662136"/>
                  <a:gd name="connsiteX13" fmla="*/ 512350 w 516225"/>
                  <a:gd name="connsiteY13" fmla="*/ 1433970 h 1662136"/>
                  <a:gd name="connsiteX14" fmla="*/ 514921 w 516225"/>
                  <a:gd name="connsiteY14" fmla="*/ 1500169 h 1662136"/>
                  <a:gd name="connsiteX15" fmla="*/ 515588 w 516225"/>
                  <a:gd name="connsiteY15" fmla="*/ 1511503 h 1662136"/>
                  <a:gd name="connsiteX16" fmla="*/ 516160 w 516225"/>
                  <a:gd name="connsiteY16" fmla="*/ 1593609 h 1662136"/>
                  <a:gd name="connsiteX17" fmla="*/ 496920 w 516225"/>
                  <a:gd name="connsiteY17" fmla="*/ 1616850 h 1662136"/>
                  <a:gd name="connsiteX18" fmla="*/ 148686 w 516225"/>
                  <a:gd name="connsiteY18" fmla="*/ 1651807 h 1662136"/>
                  <a:gd name="connsiteX19" fmla="*/ 72009 w 516225"/>
                  <a:gd name="connsiteY19" fmla="*/ 1660855 h 1662136"/>
                  <a:gd name="connsiteX20" fmla="*/ 36195 w 516225"/>
                  <a:gd name="connsiteY20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433864 w 516225"/>
                  <a:gd name="connsiteY8" fmla="*/ 411937 h 1662136"/>
                  <a:gd name="connsiteX9" fmla="*/ 480060 w 516225"/>
                  <a:gd name="connsiteY9" fmla="*/ 529000 h 1662136"/>
                  <a:gd name="connsiteX10" fmla="*/ 489395 w 516225"/>
                  <a:gd name="connsiteY10" fmla="*/ 651682 h 1662136"/>
                  <a:gd name="connsiteX11" fmla="*/ 506635 w 516225"/>
                  <a:gd name="connsiteY11" fmla="*/ 1232992 h 1662136"/>
                  <a:gd name="connsiteX12" fmla="*/ 512350 w 516225"/>
                  <a:gd name="connsiteY12" fmla="*/ 1433970 h 1662136"/>
                  <a:gd name="connsiteX13" fmla="*/ 514921 w 516225"/>
                  <a:gd name="connsiteY13" fmla="*/ 1500169 h 1662136"/>
                  <a:gd name="connsiteX14" fmla="*/ 515588 w 516225"/>
                  <a:gd name="connsiteY14" fmla="*/ 1511503 h 1662136"/>
                  <a:gd name="connsiteX15" fmla="*/ 516160 w 516225"/>
                  <a:gd name="connsiteY15" fmla="*/ 1593609 h 1662136"/>
                  <a:gd name="connsiteX16" fmla="*/ 496920 w 516225"/>
                  <a:gd name="connsiteY16" fmla="*/ 1616850 h 1662136"/>
                  <a:gd name="connsiteX17" fmla="*/ 148686 w 516225"/>
                  <a:gd name="connsiteY17" fmla="*/ 1651807 h 1662136"/>
                  <a:gd name="connsiteX18" fmla="*/ 72009 w 516225"/>
                  <a:gd name="connsiteY18" fmla="*/ 1660855 h 1662136"/>
                  <a:gd name="connsiteX19" fmla="*/ 36195 w 516225"/>
                  <a:gd name="connsiteY19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33864 w 516225"/>
                  <a:gd name="connsiteY7" fmla="*/ 411937 h 1662136"/>
                  <a:gd name="connsiteX8" fmla="*/ 480060 w 516225"/>
                  <a:gd name="connsiteY8" fmla="*/ 529000 h 1662136"/>
                  <a:gd name="connsiteX9" fmla="*/ 489395 w 516225"/>
                  <a:gd name="connsiteY9" fmla="*/ 651682 h 1662136"/>
                  <a:gd name="connsiteX10" fmla="*/ 506635 w 516225"/>
                  <a:gd name="connsiteY10" fmla="*/ 1232992 h 1662136"/>
                  <a:gd name="connsiteX11" fmla="*/ 512350 w 516225"/>
                  <a:gd name="connsiteY11" fmla="*/ 1433970 h 1662136"/>
                  <a:gd name="connsiteX12" fmla="*/ 514921 w 516225"/>
                  <a:gd name="connsiteY12" fmla="*/ 1500169 h 1662136"/>
                  <a:gd name="connsiteX13" fmla="*/ 515588 w 516225"/>
                  <a:gd name="connsiteY13" fmla="*/ 1511503 h 1662136"/>
                  <a:gd name="connsiteX14" fmla="*/ 516160 w 516225"/>
                  <a:gd name="connsiteY14" fmla="*/ 1593609 h 1662136"/>
                  <a:gd name="connsiteX15" fmla="*/ 496920 w 516225"/>
                  <a:gd name="connsiteY15" fmla="*/ 1616850 h 1662136"/>
                  <a:gd name="connsiteX16" fmla="*/ 148686 w 516225"/>
                  <a:gd name="connsiteY16" fmla="*/ 1651807 h 1662136"/>
                  <a:gd name="connsiteX17" fmla="*/ 72009 w 516225"/>
                  <a:gd name="connsiteY17" fmla="*/ 1660855 h 1662136"/>
                  <a:gd name="connsiteX18" fmla="*/ 36195 w 516225"/>
                  <a:gd name="connsiteY18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489395 w 516225"/>
                  <a:gd name="connsiteY8" fmla="*/ 651682 h 1662136"/>
                  <a:gd name="connsiteX9" fmla="*/ 506635 w 516225"/>
                  <a:gd name="connsiteY9" fmla="*/ 1232992 h 1662136"/>
                  <a:gd name="connsiteX10" fmla="*/ 512350 w 516225"/>
                  <a:gd name="connsiteY10" fmla="*/ 1433970 h 1662136"/>
                  <a:gd name="connsiteX11" fmla="*/ 514921 w 516225"/>
                  <a:gd name="connsiteY11" fmla="*/ 1500169 h 1662136"/>
                  <a:gd name="connsiteX12" fmla="*/ 515588 w 516225"/>
                  <a:gd name="connsiteY12" fmla="*/ 1511503 h 1662136"/>
                  <a:gd name="connsiteX13" fmla="*/ 516160 w 516225"/>
                  <a:gd name="connsiteY13" fmla="*/ 1593609 h 1662136"/>
                  <a:gd name="connsiteX14" fmla="*/ 496920 w 516225"/>
                  <a:gd name="connsiteY14" fmla="*/ 1616850 h 1662136"/>
                  <a:gd name="connsiteX15" fmla="*/ 148686 w 516225"/>
                  <a:gd name="connsiteY15" fmla="*/ 1651807 h 1662136"/>
                  <a:gd name="connsiteX16" fmla="*/ 72009 w 516225"/>
                  <a:gd name="connsiteY16" fmla="*/ 1660855 h 1662136"/>
                  <a:gd name="connsiteX17" fmla="*/ 36195 w 516225"/>
                  <a:gd name="connsiteY17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06635 w 516225"/>
                  <a:gd name="connsiteY8" fmla="*/ 1232992 h 1662136"/>
                  <a:gd name="connsiteX9" fmla="*/ 512350 w 516225"/>
                  <a:gd name="connsiteY9" fmla="*/ 1433970 h 1662136"/>
                  <a:gd name="connsiteX10" fmla="*/ 514921 w 516225"/>
                  <a:gd name="connsiteY10" fmla="*/ 1500169 h 1662136"/>
                  <a:gd name="connsiteX11" fmla="*/ 515588 w 516225"/>
                  <a:gd name="connsiteY11" fmla="*/ 1511503 h 1662136"/>
                  <a:gd name="connsiteX12" fmla="*/ 516160 w 516225"/>
                  <a:gd name="connsiteY12" fmla="*/ 1593609 h 1662136"/>
                  <a:gd name="connsiteX13" fmla="*/ 496920 w 516225"/>
                  <a:gd name="connsiteY13" fmla="*/ 1616850 h 1662136"/>
                  <a:gd name="connsiteX14" fmla="*/ 148686 w 516225"/>
                  <a:gd name="connsiteY14" fmla="*/ 1651807 h 1662136"/>
                  <a:gd name="connsiteX15" fmla="*/ 72009 w 516225"/>
                  <a:gd name="connsiteY15" fmla="*/ 1660855 h 1662136"/>
                  <a:gd name="connsiteX16" fmla="*/ 36195 w 516225"/>
                  <a:gd name="connsiteY16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2350 w 516225"/>
                  <a:gd name="connsiteY8" fmla="*/ 1433970 h 1662136"/>
                  <a:gd name="connsiteX9" fmla="*/ 514921 w 516225"/>
                  <a:gd name="connsiteY9" fmla="*/ 1500169 h 1662136"/>
                  <a:gd name="connsiteX10" fmla="*/ 515588 w 516225"/>
                  <a:gd name="connsiteY10" fmla="*/ 1511503 h 1662136"/>
                  <a:gd name="connsiteX11" fmla="*/ 516160 w 516225"/>
                  <a:gd name="connsiteY11" fmla="*/ 1593609 h 1662136"/>
                  <a:gd name="connsiteX12" fmla="*/ 496920 w 516225"/>
                  <a:gd name="connsiteY12" fmla="*/ 1616850 h 1662136"/>
                  <a:gd name="connsiteX13" fmla="*/ 148686 w 516225"/>
                  <a:gd name="connsiteY13" fmla="*/ 1651807 h 1662136"/>
                  <a:gd name="connsiteX14" fmla="*/ 72009 w 516225"/>
                  <a:gd name="connsiteY14" fmla="*/ 1660855 h 1662136"/>
                  <a:gd name="connsiteX15" fmla="*/ 36195 w 516225"/>
                  <a:gd name="connsiteY1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4921 w 516225"/>
                  <a:gd name="connsiteY8" fmla="*/ 1500169 h 1662136"/>
                  <a:gd name="connsiteX9" fmla="*/ 515588 w 516225"/>
                  <a:gd name="connsiteY9" fmla="*/ 1511503 h 1662136"/>
                  <a:gd name="connsiteX10" fmla="*/ 516160 w 516225"/>
                  <a:gd name="connsiteY10" fmla="*/ 1593609 h 1662136"/>
                  <a:gd name="connsiteX11" fmla="*/ 496920 w 516225"/>
                  <a:gd name="connsiteY11" fmla="*/ 1616850 h 1662136"/>
                  <a:gd name="connsiteX12" fmla="*/ 148686 w 516225"/>
                  <a:gd name="connsiteY12" fmla="*/ 1651807 h 1662136"/>
                  <a:gd name="connsiteX13" fmla="*/ 72009 w 516225"/>
                  <a:gd name="connsiteY13" fmla="*/ 1660855 h 1662136"/>
                  <a:gd name="connsiteX14" fmla="*/ 36195 w 516225"/>
                  <a:gd name="connsiteY14" fmla="*/ 1636090 h 1662136"/>
                  <a:gd name="connsiteX0" fmla="*/ 36195 w 518924"/>
                  <a:gd name="connsiteY0" fmla="*/ 1636090 h 1662136"/>
                  <a:gd name="connsiteX1" fmla="*/ 18288 w 518924"/>
                  <a:gd name="connsiteY1" fmla="*/ 1142219 h 1662136"/>
                  <a:gd name="connsiteX2" fmla="*/ 5334 w 518924"/>
                  <a:gd name="connsiteY2" fmla="*/ 800938 h 1662136"/>
                  <a:gd name="connsiteX3" fmla="*/ 0 w 518924"/>
                  <a:gd name="connsiteY3" fmla="*/ 679876 h 1662136"/>
                  <a:gd name="connsiteX4" fmla="*/ 250793 w 518924"/>
                  <a:gd name="connsiteY4" fmla="*/ 12173 h 1662136"/>
                  <a:gd name="connsiteX5" fmla="*/ 261747 w 518924"/>
                  <a:gd name="connsiteY5" fmla="*/ 362 h 1662136"/>
                  <a:gd name="connsiteX6" fmla="*/ 272701 w 518924"/>
                  <a:gd name="connsiteY6" fmla="*/ 10840 h 1662136"/>
                  <a:gd name="connsiteX7" fmla="*/ 480060 w 518924"/>
                  <a:gd name="connsiteY7" fmla="*/ 529000 h 1662136"/>
                  <a:gd name="connsiteX8" fmla="*/ 514921 w 518924"/>
                  <a:gd name="connsiteY8" fmla="*/ 1500169 h 1662136"/>
                  <a:gd name="connsiteX9" fmla="*/ 516160 w 518924"/>
                  <a:gd name="connsiteY9" fmla="*/ 1593609 h 1662136"/>
                  <a:gd name="connsiteX10" fmla="*/ 496920 w 518924"/>
                  <a:gd name="connsiteY10" fmla="*/ 1616850 h 1662136"/>
                  <a:gd name="connsiteX11" fmla="*/ 148686 w 518924"/>
                  <a:gd name="connsiteY11" fmla="*/ 1651807 h 1662136"/>
                  <a:gd name="connsiteX12" fmla="*/ 72009 w 518924"/>
                  <a:gd name="connsiteY12" fmla="*/ 1660855 h 1662136"/>
                  <a:gd name="connsiteX13" fmla="*/ 36195 w 518924"/>
                  <a:gd name="connsiteY1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148686 w 516225"/>
                  <a:gd name="connsiteY10" fmla="*/ 1651807 h 1662136"/>
                  <a:gd name="connsiteX11" fmla="*/ 72009 w 516225"/>
                  <a:gd name="connsiteY11" fmla="*/ 1660855 h 1662136"/>
                  <a:gd name="connsiteX12" fmla="*/ 36195 w 516225"/>
                  <a:gd name="connsiteY1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72009 w 516225"/>
                  <a:gd name="connsiteY10" fmla="*/ 1660855 h 1662136"/>
                  <a:gd name="connsiteX11" fmla="*/ 36195 w 516225"/>
                  <a:gd name="connsiteY11" fmla="*/ 1636090 h 1662136"/>
                  <a:gd name="connsiteX0" fmla="*/ 36195 w 516225"/>
                  <a:gd name="connsiteY0" fmla="*/ 1636090 h 1662136"/>
                  <a:gd name="connsiteX1" fmla="*/ 5334 w 516225"/>
                  <a:gd name="connsiteY1" fmla="*/ 800938 h 1662136"/>
                  <a:gd name="connsiteX2" fmla="*/ 0 w 516225"/>
                  <a:gd name="connsiteY2" fmla="*/ 679876 h 1662136"/>
                  <a:gd name="connsiteX3" fmla="*/ 250793 w 516225"/>
                  <a:gd name="connsiteY3" fmla="*/ 12173 h 1662136"/>
                  <a:gd name="connsiteX4" fmla="*/ 261747 w 516225"/>
                  <a:gd name="connsiteY4" fmla="*/ 362 h 1662136"/>
                  <a:gd name="connsiteX5" fmla="*/ 272701 w 516225"/>
                  <a:gd name="connsiteY5" fmla="*/ 10840 h 1662136"/>
                  <a:gd name="connsiteX6" fmla="*/ 480060 w 516225"/>
                  <a:gd name="connsiteY6" fmla="*/ 529000 h 1662136"/>
                  <a:gd name="connsiteX7" fmla="*/ 516160 w 516225"/>
                  <a:gd name="connsiteY7" fmla="*/ 1593609 h 1662136"/>
                  <a:gd name="connsiteX8" fmla="*/ 496920 w 516225"/>
                  <a:gd name="connsiteY8" fmla="*/ 1616850 h 1662136"/>
                  <a:gd name="connsiteX9" fmla="*/ 72009 w 516225"/>
                  <a:gd name="connsiteY9" fmla="*/ 1660855 h 1662136"/>
                  <a:gd name="connsiteX10" fmla="*/ 36195 w 516225"/>
                  <a:gd name="connsiteY10" fmla="*/ 1636090 h 1662136"/>
                  <a:gd name="connsiteX0" fmla="*/ 47435 w 527465"/>
                  <a:gd name="connsiteY0" fmla="*/ 1636090 h 1662136"/>
                  <a:gd name="connsiteX1" fmla="*/ 11240 w 527465"/>
                  <a:gd name="connsiteY1" fmla="*/ 679876 h 1662136"/>
                  <a:gd name="connsiteX2" fmla="*/ 262033 w 527465"/>
                  <a:gd name="connsiteY2" fmla="*/ 12173 h 1662136"/>
                  <a:gd name="connsiteX3" fmla="*/ 272987 w 527465"/>
                  <a:gd name="connsiteY3" fmla="*/ 362 h 1662136"/>
                  <a:gd name="connsiteX4" fmla="*/ 283941 w 527465"/>
                  <a:gd name="connsiteY4" fmla="*/ 10840 h 1662136"/>
                  <a:gd name="connsiteX5" fmla="*/ 491300 w 527465"/>
                  <a:gd name="connsiteY5" fmla="*/ 529000 h 1662136"/>
                  <a:gd name="connsiteX6" fmla="*/ 527400 w 527465"/>
                  <a:gd name="connsiteY6" fmla="*/ 1593609 h 1662136"/>
                  <a:gd name="connsiteX7" fmla="*/ 508160 w 527465"/>
                  <a:gd name="connsiteY7" fmla="*/ 1616850 h 1662136"/>
                  <a:gd name="connsiteX8" fmla="*/ 83249 w 527465"/>
                  <a:gd name="connsiteY8" fmla="*/ 1660855 h 1662136"/>
                  <a:gd name="connsiteX9" fmla="*/ 47435 w 52746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29787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36022"/>
                  <a:gd name="connsiteY0" fmla="*/ 1636090 h 1658579"/>
                  <a:gd name="connsiteX1" fmla="*/ 0 w 536022"/>
                  <a:gd name="connsiteY1" fmla="*/ 679876 h 1658579"/>
                  <a:gd name="connsiteX2" fmla="*/ 250793 w 536022"/>
                  <a:gd name="connsiteY2" fmla="*/ 12173 h 1658579"/>
                  <a:gd name="connsiteX3" fmla="*/ 261747 w 536022"/>
                  <a:gd name="connsiteY3" fmla="*/ 362 h 1658579"/>
                  <a:gd name="connsiteX4" fmla="*/ 272701 w 536022"/>
                  <a:gd name="connsiteY4" fmla="*/ 10840 h 1658579"/>
                  <a:gd name="connsiteX5" fmla="*/ 480060 w 536022"/>
                  <a:gd name="connsiteY5" fmla="*/ 529000 h 1658579"/>
                  <a:gd name="connsiteX6" fmla="*/ 516160 w 536022"/>
                  <a:gd name="connsiteY6" fmla="*/ 1593609 h 1658579"/>
                  <a:gd name="connsiteX7" fmla="*/ 496920 w 536022"/>
                  <a:gd name="connsiteY7" fmla="*/ 1629787 h 1658579"/>
                  <a:gd name="connsiteX8" fmla="*/ 69853 w 536022"/>
                  <a:gd name="connsiteY8" fmla="*/ 1656543 h 1658579"/>
                  <a:gd name="connsiteX9" fmla="*/ 36195 w 536022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593609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4693 w 518058"/>
                  <a:gd name="connsiteY5" fmla="*/ 505834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058" h="1658579">
                    <a:moveTo>
                      <a:pt x="36195" y="1636090"/>
                    </a:moveTo>
                    <a:cubicBezTo>
                      <a:pt x="24194" y="1472594"/>
                      <a:pt x="15979" y="918006"/>
                      <a:pt x="0" y="615013"/>
                    </a:cubicBezTo>
                    <a:cubicBezTo>
                      <a:pt x="57125" y="483552"/>
                      <a:pt x="207169" y="125425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309087" y="98946"/>
                      <a:pt x="441627" y="405977"/>
                      <a:pt x="484693" y="505834"/>
                    </a:cubicBezTo>
                    <a:cubicBezTo>
                      <a:pt x="503709" y="804126"/>
                      <a:pt x="513350" y="1418770"/>
                      <a:pt x="516160" y="1600078"/>
                    </a:cubicBezTo>
                    <a:cubicBezTo>
                      <a:pt x="516827" y="1615032"/>
                      <a:pt x="526027" y="1636547"/>
                      <a:pt x="496920" y="1629787"/>
                    </a:cubicBezTo>
                    <a:cubicBezTo>
                      <a:pt x="422536" y="1640276"/>
                      <a:pt x="212209" y="1647624"/>
                      <a:pt x="69853" y="1656543"/>
                    </a:cubicBezTo>
                    <a:cubicBezTo>
                      <a:pt x="48898" y="1660068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07">
                <a:extLst>
                  <a:ext uri="{FF2B5EF4-FFF2-40B4-BE49-F238E27FC236}">
                    <a16:creationId xmlns:a16="http://schemas.microsoft.com/office/drawing/2014/main" id="{7906778D-DB7F-4DBA-ADDB-97BFAD2ABAF2}"/>
                  </a:ext>
                </a:extLst>
              </p:cNvPr>
              <p:cNvSpPr/>
              <p:nvPr/>
            </p:nvSpPr>
            <p:spPr>
              <a:xfrm>
                <a:off x="2783742" y="4029898"/>
                <a:ext cx="521763" cy="88879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7800 w 408444"/>
                  <a:gd name="connsiteY7" fmla="*/ 625574 h 733001"/>
                  <a:gd name="connsiteX8" fmla="*/ 408372 w 408444"/>
                  <a:gd name="connsiteY8" fmla="*/ 698250 h 733001"/>
                  <a:gd name="connsiteX9" fmla="*/ 389512 w 408444"/>
                  <a:gd name="connsiteY9" fmla="*/ 718443 h 733001"/>
                  <a:gd name="connsiteX10" fmla="*/ 159484 w 408444"/>
                  <a:gd name="connsiteY10" fmla="*/ 728063 h 733001"/>
                  <a:gd name="connsiteX11" fmla="*/ 140529 w 408444"/>
                  <a:gd name="connsiteY11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59484 w 408444"/>
                  <a:gd name="connsiteY9" fmla="*/ 728063 h 733001"/>
                  <a:gd name="connsiteX10" fmla="*/ 140529 w 408444"/>
                  <a:gd name="connsiteY10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40529 w 408444"/>
                  <a:gd name="connsiteY9" fmla="*/ 730921 h 733001"/>
                  <a:gd name="connsiteX0" fmla="*/ 389512 w 408444"/>
                  <a:gd name="connsiteY0" fmla="*/ 718443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44" h="733001">
                    <a:moveTo>
                      <a:pt x="389512" y="718443"/>
                    </a:moveTo>
                    <a:lnTo>
                      <a:pt x="48422" y="732921"/>
                    </a:ln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19752" y="600492"/>
                      <a:pt x="-298" y="163691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lnTo>
                      <a:pt x="364080" y="68"/>
                    </a:ln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5561" y="140816"/>
                      <a:pt x="408150" y="582585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09">
                <a:extLst>
                  <a:ext uri="{FF2B5EF4-FFF2-40B4-BE49-F238E27FC236}">
                    <a16:creationId xmlns:a16="http://schemas.microsoft.com/office/drawing/2014/main" id="{FD8D05F4-E557-47F7-B89F-0D5EB964163E}"/>
                  </a:ext>
                </a:extLst>
              </p:cNvPr>
              <p:cNvSpPr/>
              <p:nvPr/>
            </p:nvSpPr>
            <p:spPr>
              <a:xfrm>
                <a:off x="4786180" y="4592032"/>
                <a:ext cx="6722" cy="84687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7" name="Freeform: Shape 228">
              <a:extLst>
                <a:ext uri="{FF2B5EF4-FFF2-40B4-BE49-F238E27FC236}">
                  <a16:creationId xmlns:a16="http://schemas.microsoft.com/office/drawing/2014/main" id="{DDB43A98-8561-4569-82B7-9261304E6ACB}"/>
                </a:ext>
              </a:extLst>
            </p:cNvPr>
            <p:cNvSpPr/>
            <p:nvPr/>
          </p:nvSpPr>
          <p:spPr>
            <a:xfrm>
              <a:off x="295166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25">
              <a:extLst>
                <a:ext uri="{FF2B5EF4-FFF2-40B4-BE49-F238E27FC236}">
                  <a16:creationId xmlns:a16="http://schemas.microsoft.com/office/drawing/2014/main" id="{931FB44D-4190-4355-9366-A7582C7FDCC5}"/>
                </a:ext>
              </a:extLst>
            </p:cNvPr>
            <p:cNvSpPr/>
            <p:nvPr/>
          </p:nvSpPr>
          <p:spPr>
            <a:xfrm flipH="1">
              <a:off x="3260414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2">
            <a:extLst>
              <a:ext uri="{FF2B5EF4-FFF2-40B4-BE49-F238E27FC236}">
                <a16:creationId xmlns:a16="http://schemas.microsoft.com/office/drawing/2014/main" id="{D129B8C6-A75E-4935-BF91-65608658C8B3}"/>
              </a:ext>
            </a:extLst>
          </p:cNvPr>
          <p:cNvGrpSpPr/>
          <p:nvPr/>
        </p:nvGrpSpPr>
        <p:grpSpPr>
          <a:xfrm>
            <a:off x="2696738" y="1137540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46" name="Freeform: Shape 456">
              <a:extLst>
                <a:ext uri="{FF2B5EF4-FFF2-40B4-BE49-F238E27FC236}">
                  <a16:creationId xmlns:a16="http://schemas.microsoft.com/office/drawing/2014/main" id="{D1A8FC30-4BAB-4E26-A935-28EB33C6F860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57">
              <a:extLst>
                <a:ext uri="{FF2B5EF4-FFF2-40B4-BE49-F238E27FC236}">
                  <a16:creationId xmlns:a16="http://schemas.microsoft.com/office/drawing/2014/main" id="{E99B1D42-C30A-4EBB-A4E3-C7AB25CFE6A8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58">
              <a:extLst>
                <a:ext uri="{FF2B5EF4-FFF2-40B4-BE49-F238E27FC236}">
                  <a16:creationId xmlns:a16="http://schemas.microsoft.com/office/drawing/2014/main" id="{596F1B1B-82E3-4B1D-B447-725A74B73DCE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59">
              <a:extLst>
                <a:ext uri="{FF2B5EF4-FFF2-40B4-BE49-F238E27FC236}">
                  <a16:creationId xmlns:a16="http://schemas.microsoft.com/office/drawing/2014/main" id="{41D80CBE-5FCC-4B30-B233-E1D5465BBC3A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60">
              <a:extLst>
                <a:ext uri="{FF2B5EF4-FFF2-40B4-BE49-F238E27FC236}">
                  <a16:creationId xmlns:a16="http://schemas.microsoft.com/office/drawing/2014/main" id="{D73A9822-23D8-474D-A775-1E51537B5D5F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61">
              <a:extLst>
                <a:ext uri="{FF2B5EF4-FFF2-40B4-BE49-F238E27FC236}">
                  <a16:creationId xmlns:a16="http://schemas.microsoft.com/office/drawing/2014/main" id="{11849D00-D953-4626-879E-4E083651E490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62">
              <a:extLst>
                <a:ext uri="{FF2B5EF4-FFF2-40B4-BE49-F238E27FC236}">
                  <a16:creationId xmlns:a16="http://schemas.microsoft.com/office/drawing/2014/main" id="{4FDB20B0-253E-4490-A87E-38E6EDF87DEB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63">
              <a:extLst>
                <a:ext uri="{FF2B5EF4-FFF2-40B4-BE49-F238E27FC236}">
                  <a16:creationId xmlns:a16="http://schemas.microsoft.com/office/drawing/2014/main" id="{86FCFAED-1E95-4919-8167-F0FFE2176433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64">
              <a:extLst>
                <a:ext uri="{FF2B5EF4-FFF2-40B4-BE49-F238E27FC236}">
                  <a16:creationId xmlns:a16="http://schemas.microsoft.com/office/drawing/2014/main" id="{D7D3F71C-80FF-43DA-9FD2-7C6755BFCCBF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6073AB5A-ABE8-4376-AB35-4CBBD677C116}"/>
              </a:ext>
            </a:extLst>
          </p:cNvPr>
          <p:cNvGrpSpPr/>
          <p:nvPr/>
        </p:nvGrpSpPr>
        <p:grpSpPr>
          <a:xfrm>
            <a:off x="5009627" y="1105208"/>
            <a:ext cx="2297425" cy="1462161"/>
            <a:chOff x="4792257" y="4972892"/>
            <a:chExt cx="2487755" cy="1583294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29012289-C4E9-4C5F-A7A8-E651E4509D6A}"/>
                </a:ext>
              </a:extLst>
            </p:cNvPr>
            <p:cNvGrpSpPr/>
            <p:nvPr/>
          </p:nvGrpSpPr>
          <p:grpSpPr>
            <a:xfrm>
              <a:off x="4879025" y="6138109"/>
              <a:ext cx="2302686" cy="284655"/>
              <a:chOff x="4879025" y="6138109"/>
              <a:chExt cx="2302686" cy="284655"/>
            </a:xfrm>
          </p:grpSpPr>
          <p:sp>
            <p:nvSpPr>
              <p:cNvPr id="83" name="Rectangle: Rounded Corners 1121">
                <a:extLst>
                  <a:ext uri="{FF2B5EF4-FFF2-40B4-BE49-F238E27FC236}">
                    <a16:creationId xmlns:a16="http://schemas.microsoft.com/office/drawing/2014/main" id="{D2E7D38A-4DC4-4EC6-BA71-3C390418F1A0}"/>
                  </a:ext>
                </a:extLst>
              </p:cNvPr>
              <p:cNvSpPr/>
              <p:nvPr/>
            </p:nvSpPr>
            <p:spPr>
              <a:xfrm>
                <a:off x="4942127" y="6138109"/>
                <a:ext cx="2176482" cy="98869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1122">
                <a:extLst>
                  <a:ext uri="{FF2B5EF4-FFF2-40B4-BE49-F238E27FC236}">
                    <a16:creationId xmlns:a16="http://schemas.microsoft.com/office/drawing/2014/main" id="{9255943D-FABA-47FD-B60E-67B8523D494B}"/>
                  </a:ext>
                </a:extLst>
              </p:cNvPr>
              <p:cNvSpPr/>
              <p:nvPr/>
            </p:nvSpPr>
            <p:spPr>
              <a:xfrm>
                <a:off x="4879025" y="6252298"/>
                <a:ext cx="2302686" cy="117603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: Rounded Corners 1123">
                <a:extLst>
                  <a:ext uri="{FF2B5EF4-FFF2-40B4-BE49-F238E27FC236}">
                    <a16:creationId xmlns:a16="http://schemas.microsoft.com/office/drawing/2014/main" id="{965FC340-E56C-4713-BFD6-A19750ADD33E}"/>
                  </a:ext>
                </a:extLst>
              </p:cNvPr>
              <p:cNvSpPr/>
              <p:nvPr/>
            </p:nvSpPr>
            <p:spPr>
              <a:xfrm>
                <a:off x="4924889" y="635917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1127">
                <a:extLst>
                  <a:ext uri="{FF2B5EF4-FFF2-40B4-BE49-F238E27FC236}">
                    <a16:creationId xmlns:a16="http://schemas.microsoft.com/office/drawing/2014/main" id="{0F7DFA82-7FED-47A9-97CE-0527D511C815}"/>
                  </a:ext>
                </a:extLst>
              </p:cNvPr>
              <p:cNvSpPr/>
              <p:nvPr/>
            </p:nvSpPr>
            <p:spPr>
              <a:xfrm>
                <a:off x="4924889" y="6193064"/>
                <a:ext cx="2210958" cy="6359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: Shape 1124">
                <a:extLst>
                  <a:ext uri="{FF2B5EF4-FFF2-40B4-BE49-F238E27FC236}">
                    <a16:creationId xmlns:a16="http://schemas.microsoft.com/office/drawing/2014/main" id="{B0A33FB1-F7A2-4413-8036-498934CCD401}"/>
                  </a:ext>
                </a:extLst>
              </p:cNvPr>
              <p:cNvSpPr/>
              <p:nvPr/>
            </p:nvSpPr>
            <p:spPr>
              <a:xfrm>
                <a:off x="5958104" y="6276742"/>
                <a:ext cx="576995" cy="24703"/>
              </a:xfrm>
              <a:custGeom>
                <a:avLst/>
                <a:gdLst>
                  <a:gd name="connsiteX0" fmla="*/ 358480 w 717399"/>
                  <a:gd name="connsiteY0" fmla="*/ 30495 h 30714"/>
                  <a:gd name="connsiteX1" fmla="*/ 29398 w 717399"/>
                  <a:gd name="connsiteY1" fmla="*/ 30495 h 30714"/>
                  <a:gd name="connsiteX2" fmla="*/ 11847 w 717399"/>
                  <a:gd name="connsiteY2" fmla="*/ 29617 h 30714"/>
                  <a:gd name="connsiteX3" fmla="*/ 0 w 717399"/>
                  <a:gd name="connsiteY3" fmla="*/ 14919 h 30714"/>
                  <a:gd name="connsiteX4" fmla="*/ 11408 w 717399"/>
                  <a:gd name="connsiteY4" fmla="*/ 1097 h 30714"/>
                  <a:gd name="connsiteX5" fmla="*/ 25668 w 717399"/>
                  <a:gd name="connsiteY5" fmla="*/ 0 h 30714"/>
                  <a:gd name="connsiteX6" fmla="*/ 691512 w 717399"/>
                  <a:gd name="connsiteY6" fmla="*/ 0 h 30714"/>
                  <a:gd name="connsiteX7" fmla="*/ 704675 w 717399"/>
                  <a:gd name="connsiteY7" fmla="*/ 878 h 30714"/>
                  <a:gd name="connsiteX8" fmla="*/ 718058 w 717399"/>
                  <a:gd name="connsiteY8" fmla="*/ 15796 h 30714"/>
                  <a:gd name="connsiteX9" fmla="*/ 704894 w 717399"/>
                  <a:gd name="connsiteY9" fmla="*/ 29837 h 30714"/>
                  <a:gd name="connsiteX10" fmla="*/ 687343 w 717399"/>
                  <a:gd name="connsiteY10" fmla="*/ 30714 h 30714"/>
                  <a:gd name="connsiteX11" fmla="*/ 358480 w 717399"/>
                  <a:gd name="connsiteY11" fmla="*/ 3049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7399" h="30714">
                    <a:moveTo>
                      <a:pt x="358480" y="30495"/>
                    </a:moveTo>
                    <a:cubicBezTo>
                      <a:pt x="248786" y="30495"/>
                      <a:pt x="139092" y="30495"/>
                      <a:pt x="29398" y="30495"/>
                    </a:cubicBezTo>
                    <a:cubicBezTo>
                      <a:pt x="23475" y="30495"/>
                      <a:pt x="17551" y="30495"/>
                      <a:pt x="11847" y="29617"/>
                    </a:cubicBezTo>
                    <a:cubicBezTo>
                      <a:pt x="3949" y="28301"/>
                      <a:pt x="0" y="23036"/>
                      <a:pt x="0" y="14919"/>
                    </a:cubicBezTo>
                    <a:cubicBezTo>
                      <a:pt x="219" y="7240"/>
                      <a:pt x="4168" y="2413"/>
                      <a:pt x="11408" y="1097"/>
                    </a:cubicBezTo>
                    <a:cubicBezTo>
                      <a:pt x="16015" y="219"/>
                      <a:pt x="20842" y="0"/>
                      <a:pt x="25668" y="0"/>
                    </a:cubicBezTo>
                    <a:cubicBezTo>
                      <a:pt x="247689" y="0"/>
                      <a:pt x="469491" y="0"/>
                      <a:pt x="691512" y="0"/>
                    </a:cubicBezTo>
                    <a:cubicBezTo>
                      <a:pt x="695899" y="0"/>
                      <a:pt x="700287" y="0"/>
                      <a:pt x="704675" y="878"/>
                    </a:cubicBezTo>
                    <a:cubicBezTo>
                      <a:pt x="712573" y="2413"/>
                      <a:pt x="718277" y="7020"/>
                      <a:pt x="718058" y="15796"/>
                    </a:cubicBezTo>
                    <a:cubicBezTo>
                      <a:pt x="717838" y="23913"/>
                      <a:pt x="712573" y="28520"/>
                      <a:pt x="704894" y="29837"/>
                    </a:cubicBezTo>
                    <a:cubicBezTo>
                      <a:pt x="699190" y="30714"/>
                      <a:pt x="693267" y="30714"/>
                      <a:pt x="687343" y="30714"/>
                    </a:cubicBezTo>
                    <a:cubicBezTo>
                      <a:pt x="577869" y="30495"/>
                      <a:pt x="468174" y="30495"/>
                      <a:pt x="358480" y="304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125">
                <a:extLst>
                  <a:ext uri="{FF2B5EF4-FFF2-40B4-BE49-F238E27FC236}">
                    <a16:creationId xmlns:a16="http://schemas.microsoft.com/office/drawing/2014/main" id="{D106BD2E-A9A6-4EDD-8819-FA9E472185AB}"/>
                  </a:ext>
                </a:extLst>
              </p:cNvPr>
              <p:cNvSpPr/>
              <p:nvPr/>
            </p:nvSpPr>
            <p:spPr>
              <a:xfrm>
                <a:off x="5505138" y="6320175"/>
                <a:ext cx="485241" cy="24703"/>
              </a:xfrm>
              <a:custGeom>
                <a:avLst/>
                <a:gdLst>
                  <a:gd name="connsiteX0" fmla="*/ 303435 w 603317"/>
                  <a:gd name="connsiteY0" fmla="*/ 35 h 30714"/>
                  <a:gd name="connsiteX1" fmla="*/ 573063 w 603317"/>
                  <a:gd name="connsiteY1" fmla="*/ 35 h 30714"/>
                  <a:gd name="connsiteX2" fmla="*/ 588420 w 603317"/>
                  <a:gd name="connsiteY2" fmla="*/ 474 h 30714"/>
                  <a:gd name="connsiteX3" fmla="*/ 605093 w 603317"/>
                  <a:gd name="connsiteY3" fmla="*/ 15612 h 30714"/>
                  <a:gd name="connsiteX4" fmla="*/ 587981 w 603317"/>
                  <a:gd name="connsiteY4" fmla="*/ 30530 h 30714"/>
                  <a:gd name="connsiteX5" fmla="*/ 579206 w 603317"/>
                  <a:gd name="connsiteY5" fmla="*/ 30749 h 30714"/>
                  <a:gd name="connsiteX6" fmla="*/ 26567 w 603317"/>
                  <a:gd name="connsiteY6" fmla="*/ 30749 h 30714"/>
                  <a:gd name="connsiteX7" fmla="*/ 14500 w 603317"/>
                  <a:gd name="connsiteY7" fmla="*/ 30091 h 30714"/>
                  <a:gd name="connsiteX8" fmla="*/ 21 w 603317"/>
                  <a:gd name="connsiteY8" fmla="*/ 15173 h 30714"/>
                  <a:gd name="connsiteX9" fmla="*/ 14939 w 603317"/>
                  <a:gd name="connsiteY9" fmla="*/ 693 h 30714"/>
                  <a:gd name="connsiteX10" fmla="*/ 30296 w 603317"/>
                  <a:gd name="connsiteY10" fmla="*/ 254 h 30714"/>
                  <a:gd name="connsiteX11" fmla="*/ 303435 w 603317"/>
                  <a:gd name="connsiteY11" fmla="*/ 35 h 3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03317" h="30714">
                    <a:moveTo>
                      <a:pt x="303435" y="35"/>
                    </a:moveTo>
                    <a:cubicBezTo>
                      <a:pt x="393384" y="35"/>
                      <a:pt x="483333" y="35"/>
                      <a:pt x="573063" y="35"/>
                    </a:cubicBezTo>
                    <a:cubicBezTo>
                      <a:pt x="578109" y="35"/>
                      <a:pt x="583374" y="-184"/>
                      <a:pt x="588420" y="474"/>
                    </a:cubicBezTo>
                    <a:cubicBezTo>
                      <a:pt x="599170" y="1351"/>
                      <a:pt x="605532" y="7275"/>
                      <a:pt x="605093" y="15612"/>
                    </a:cubicBezTo>
                    <a:cubicBezTo>
                      <a:pt x="604435" y="26142"/>
                      <a:pt x="597195" y="29652"/>
                      <a:pt x="587981" y="30530"/>
                    </a:cubicBezTo>
                    <a:cubicBezTo>
                      <a:pt x="585129" y="30749"/>
                      <a:pt x="582058" y="30749"/>
                      <a:pt x="579206" y="30749"/>
                    </a:cubicBezTo>
                    <a:cubicBezTo>
                      <a:pt x="394920" y="30749"/>
                      <a:pt x="210853" y="30749"/>
                      <a:pt x="26567" y="30749"/>
                    </a:cubicBezTo>
                    <a:cubicBezTo>
                      <a:pt x="22618" y="30749"/>
                      <a:pt x="18449" y="30749"/>
                      <a:pt x="14500" y="30091"/>
                    </a:cubicBezTo>
                    <a:cubicBezTo>
                      <a:pt x="6164" y="28556"/>
                      <a:pt x="-418" y="24387"/>
                      <a:pt x="21" y="15173"/>
                    </a:cubicBezTo>
                    <a:cubicBezTo>
                      <a:pt x="240" y="6178"/>
                      <a:pt x="6602" y="1571"/>
                      <a:pt x="14939" y="693"/>
                    </a:cubicBezTo>
                    <a:cubicBezTo>
                      <a:pt x="19985" y="35"/>
                      <a:pt x="25250" y="254"/>
                      <a:pt x="30296" y="254"/>
                    </a:cubicBezTo>
                    <a:cubicBezTo>
                      <a:pt x="121342" y="35"/>
                      <a:pt x="212389" y="35"/>
                      <a:pt x="303435" y="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7" name="Rectangle: Rounded Corners 1126">
              <a:extLst>
                <a:ext uri="{FF2B5EF4-FFF2-40B4-BE49-F238E27FC236}">
                  <a16:creationId xmlns:a16="http://schemas.microsoft.com/office/drawing/2014/main" id="{C769BF2B-DC07-4CCA-8D23-51796EA0D723}"/>
                </a:ext>
              </a:extLst>
            </p:cNvPr>
            <p:cNvSpPr/>
            <p:nvPr/>
          </p:nvSpPr>
          <p:spPr>
            <a:xfrm>
              <a:off x="5474196" y="6139131"/>
              <a:ext cx="1124339" cy="98869"/>
            </a:xfrm>
            <a:prstGeom prst="roundRect">
              <a:avLst>
                <a:gd name="adj" fmla="val 3232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1115">
              <a:extLst>
                <a:ext uri="{FF2B5EF4-FFF2-40B4-BE49-F238E27FC236}">
                  <a16:creationId xmlns:a16="http://schemas.microsoft.com/office/drawing/2014/main" id="{2EE1C715-F4F6-4989-9BB4-BD38BD79F1BF}"/>
                </a:ext>
              </a:extLst>
            </p:cNvPr>
            <p:cNvSpPr/>
            <p:nvPr/>
          </p:nvSpPr>
          <p:spPr>
            <a:xfrm>
              <a:off x="5007536" y="4972892"/>
              <a:ext cx="2044849" cy="1164706"/>
            </a:xfrm>
            <a:custGeom>
              <a:avLst/>
              <a:gdLst>
                <a:gd name="connsiteX0" fmla="*/ 3791715 w 4105100"/>
                <a:gd name="connsiteY0" fmla="*/ 2742414 h 3396418"/>
                <a:gd name="connsiteX1" fmla="*/ 3727481 w 4105100"/>
                <a:gd name="connsiteY1" fmla="*/ 2806648 h 3396418"/>
                <a:gd name="connsiteX2" fmla="*/ 3727481 w 4105100"/>
                <a:gd name="connsiteY2" fmla="*/ 3025213 h 3396418"/>
                <a:gd name="connsiteX3" fmla="*/ 3791715 w 4105100"/>
                <a:gd name="connsiteY3" fmla="*/ 3089447 h 3396418"/>
                <a:gd name="connsiteX4" fmla="*/ 3934345 w 4105100"/>
                <a:gd name="connsiteY4" fmla="*/ 3089447 h 3396418"/>
                <a:gd name="connsiteX5" fmla="*/ 3998579 w 4105100"/>
                <a:gd name="connsiteY5" fmla="*/ 3025213 h 3396418"/>
                <a:gd name="connsiteX6" fmla="*/ 3998579 w 4105100"/>
                <a:gd name="connsiteY6" fmla="*/ 2806648 h 3396418"/>
                <a:gd name="connsiteX7" fmla="*/ 3934345 w 4105100"/>
                <a:gd name="connsiteY7" fmla="*/ 2742414 h 3396418"/>
                <a:gd name="connsiteX8" fmla="*/ 3462309 w 4105100"/>
                <a:gd name="connsiteY8" fmla="*/ 2742414 h 3396418"/>
                <a:gd name="connsiteX9" fmla="*/ 3398075 w 4105100"/>
                <a:gd name="connsiteY9" fmla="*/ 2806648 h 3396418"/>
                <a:gd name="connsiteX10" fmla="*/ 3398075 w 4105100"/>
                <a:gd name="connsiteY10" fmla="*/ 3025213 h 3396418"/>
                <a:gd name="connsiteX11" fmla="*/ 3462309 w 4105100"/>
                <a:gd name="connsiteY11" fmla="*/ 3089447 h 3396418"/>
                <a:gd name="connsiteX12" fmla="*/ 3604939 w 4105100"/>
                <a:gd name="connsiteY12" fmla="*/ 3089447 h 3396418"/>
                <a:gd name="connsiteX13" fmla="*/ 3669173 w 4105100"/>
                <a:gd name="connsiteY13" fmla="*/ 3025213 h 3396418"/>
                <a:gd name="connsiteX14" fmla="*/ 3669173 w 4105100"/>
                <a:gd name="connsiteY14" fmla="*/ 2806648 h 3396418"/>
                <a:gd name="connsiteX15" fmla="*/ 3604939 w 4105100"/>
                <a:gd name="connsiteY15" fmla="*/ 2742414 h 3396418"/>
                <a:gd name="connsiteX16" fmla="*/ 3132904 w 4105100"/>
                <a:gd name="connsiteY16" fmla="*/ 2742414 h 3396418"/>
                <a:gd name="connsiteX17" fmla="*/ 3068670 w 4105100"/>
                <a:gd name="connsiteY17" fmla="*/ 2806648 h 3396418"/>
                <a:gd name="connsiteX18" fmla="*/ 3068670 w 4105100"/>
                <a:gd name="connsiteY18" fmla="*/ 3025213 h 3396418"/>
                <a:gd name="connsiteX19" fmla="*/ 3132904 w 4105100"/>
                <a:gd name="connsiteY19" fmla="*/ 3089447 h 3396418"/>
                <a:gd name="connsiteX20" fmla="*/ 3275534 w 4105100"/>
                <a:gd name="connsiteY20" fmla="*/ 3089447 h 3396418"/>
                <a:gd name="connsiteX21" fmla="*/ 3339768 w 4105100"/>
                <a:gd name="connsiteY21" fmla="*/ 3025213 h 3396418"/>
                <a:gd name="connsiteX22" fmla="*/ 3339768 w 4105100"/>
                <a:gd name="connsiteY22" fmla="*/ 2806648 h 3396418"/>
                <a:gd name="connsiteX23" fmla="*/ 3275534 w 4105100"/>
                <a:gd name="connsiteY23" fmla="*/ 2742414 h 3396418"/>
                <a:gd name="connsiteX24" fmla="*/ 2803499 w 4105100"/>
                <a:gd name="connsiteY24" fmla="*/ 2742414 h 3396418"/>
                <a:gd name="connsiteX25" fmla="*/ 2739265 w 4105100"/>
                <a:gd name="connsiteY25" fmla="*/ 2806648 h 3396418"/>
                <a:gd name="connsiteX26" fmla="*/ 2739265 w 4105100"/>
                <a:gd name="connsiteY26" fmla="*/ 3025213 h 3396418"/>
                <a:gd name="connsiteX27" fmla="*/ 2803499 w 4105100"/>
                <a:gd name="connsiteY27" fmla="*/ 3089447 h 3396418"/>
                <a:gd name="connsiteX28" fmla="*/ 2946129 w 4105100"/>
                <a:gd name="connsiteY28" fmla="*/ 3089447 h 3396418"/>
                <a:gd name="connsiteX29" fmla="*/ 3010363 w 4105100"/>
                <a:gd name="connsiteY29" fmla="*/ 3025213 h 3396418"/>
                <a:gd name="connsiteX30" fmla="*/ 3010363 w 4105100"/>
                <a:gd name="connsiteY30" fmla="*/ 2806648 h 3396418"/>
                <a:gd name="connsiteX31" fmla="*/ 2946129 w 4105100"/>
                <a:gd name="connsiteY31" fmla="*/ 2742414 h 3396418"/>
                <a:gd name="connsiteX32" fmla="*/ 2474094 w 4105100"/>
                <a:gd name="connsiteY32" fmla="*/ 2742414 h 3396418"/>
                <a:gd name="connsiteX33" fmla="*/ 2409860 w 4105100"/>
                <a:gd name="connsiteY33" fmla="*/ 2806648 h 3396418"/>
                <a:gd name="connsiteX34" fmla="*/ 2409860 w 4105100"/>
                <a:gd name="connsiteY34" fmla="*/ 3025213 h 3396418"/>
                <a:gd name="connsiteX35" fmla="*/ 2474094 w 4105100"/>
                <a:gd name="connsiteY35" fmla="*/ 3089447 h 3396418"/>
                <a:gd name="connsiteX36" fmla="*/ 2616724 w 4105100"/>
                <a:gd name="connsiteY36" fmla="*/ 3089447 h 3396418"/>
                <a:gd name="connsiteX37" fmla="*/ 2680958 w 4105100"/>
                <a:gd name="connsiteY37" fmla="*/ 3025213 h 3396418"/>
                <a:gd name="connsiteX38" fmla="*/ 2680958 w 4105100"/>
                <a:gd name="connsiteY38" fmla="*/ 2806648 h 3396418"/>
                <a:gd name="connsiteX39" fmla="*/ 2616724 w 4105100"/>
                <a:gd name="connsiteY39" fmla="*/ 2742414 h 3396418"/>
                <a:gd name="connsiteX40" fmla="*/ 1488377 w 4105100"/>
                <a:gd name="connsiteY40" fmla="*/ 2742414 h 3396418"/>
                <a:gd name="connsiteX41" fmla="*/ 1424143 w 4105100"/>
                <a:gd name="connsiteY41" fmla="*/ 2806648 h 3396418"/>
                <a:gd name="connsiteX42" fmla="*/ 1424143 w 4105100"/>
                <a:gd name="connsiteY42" fmla="*/ 3025213 h 3396418"/>
                <a:gd name="connsiteX43" fmla="*/ 1488377 w 4105100"/>
                <a:gd name="connsiteY43" fmla="*/ 3089447 h 3396418"/>
                <a:gd name="connsiteX44" fmla="*/ 1631007 w 4105100"/>
                <a:gd name="connsiteY44" fmla="*/ 3089447 h 3396418"/>
                <a:gd name="connsiteX45" fmla="*/ 1695241 w 4105100"/>
                <a:gd name="connsiteY45" fmla="*/ 3025213 h 3396418"/>
                <a:gd name="connsiteX46" fmla="*/ 1695241 w 4105100"/>
                <a:gd name="connsiteY46" fmla="*/ 2806648 h 3396418"/>
                <a:gd name="connsiteX47" fmla="*/ 1631007 w 4105100"/>
                <a:gd name="connsiteY47" fmla="*/ 2742414 h 3396418"/>
                <a:gd name="connsiteX48" fmla="*/ 1158971 w 4105100"/>
                <a:gd name="connsiteY48" fmla="*/ 2742414 h 3396418"/>
                <a:gd name="connsiteX49" fmla="*/ 1094737 w 4105100"/>
                <a:gd name="connsiteY49" fmla="*/ 2806648 h 3396418"/>
                <a:gd name="connsiteX50" fmla="*/ 1094737 w 4105100"/>
                <a:gd name="connsiteY50" fmla="*/ 3025213 h 3396418"/>
                <a:gd name="connsiteX51" fmla="*/ 1158971 w 4105100"/>
                <a:gd name="connsiteY51" fmla="*/ 3089447 h 3396418"/>
                <a:gd name="connsiteX52" fmla="*/ 1301601 w 4105100"/>
                <a:gd name="connsiteY52" fmla="*/ 3089447 h 3396418"/>
                <a:gd name="connsiteX53" fmla="*/ 1365835 w 4105100"/>
                <a:gd name="connsiteY53" fmla="*/ 3025213 h 3396418"/>
                <a:gd name="connsiteX54" fmla="*/ 1365835 w 4105100"/>
                <a:gd name="connsiteY54" fmla="*/ 2806648 h 3396418"/>
                <a:gd name="connsiteX55" fmla="*/ 1301601 w 4105100"/>
                <a:gd name="connsiteY55" fmla="*/ 2742414 h 3396418"/>
                <a:gd name="connsiteX56" fmla="*/ 829566 w 4105100"/>
                <a:gd name="connsiteY56" fmla="*/ 2742414 h 3396418"/>
                <a:gd name="connsiteX57" fmla="*/ 765332 w 4105100"/>
                <a:gd name="connsiteY57" fmla="*/ 2806648 h 3396418"/>
                <a:gd name="connsiteX58" fmla="*/ 765332 w 4105100"/>
                <a:gd name="connsiteY58" fmla="*/ 3025213 h 3396418"/>
                <a:gd name="connsiteX59" fmla="*/ 829566 w 4105100"/>
                <a:gd name="connsiteY59" fmla="*/ 3089447 h 3396418"/>
                <a:gd name="connsiteX60" fmla="*/ 972196 w 4105100"/>
                <a:gd name="connsiteY60" fmla="*/ 3089447 h 3396418"/>
                <a:gd name="connsiteX61" fmla="*/ 1036430 w 4105100"/>
                <a:gd name="connsiteY61" fmla="*/ 3025213 h 3396418"/>
                <a:gd name="connsiteX62" fmla="*/ 1036430 w 4105100"/>
                <a:gd name="connsiteY62" fmla="*/ 2806648 h 3396418"/>
                <a:gd name="connsiteX63" fmla="*/ 972196 w 4105100"/>
                <a:gd name="connsiteY63" fmla="*/ 2742414 h 3396418"/>
                <a:gd name="connsiteX64" fmla="*/ 500161 w 4105100"/>
                <a:gd name="connsiteY64" fmla="*/ 2742414 h 3396418"/>
                <a:gd name="connsiteX65" fmla="*/ 435927 w 4105100"/>
                <a:gd name="connsiteY65" fmla="*/ 2806648 h 3396418"/>
                <a:gd name="connsiteX66" fmla="*/ 435927 w 4105100"/>
                <a:gd name="connsiteY66" fmla="*/ 3025213 h 3396418"/>
                <a:gd name="connsiteX67" fmla="*/ 500161 w 4105100"/>
                <a:gd name="connsiteY67" fmla="*/ 3089447 h 3396418"/>
                <a:gd name="connsiteX68" fmla="*/ 642791 w 4105100"/>
                <a:gd name="connsiteY68" fmla="*/ 3089447 h 3396418"/>
                <a:gd name="connsiteX69" fmla="*/ 707025 w 4105100"/>
                <a:gd name="connsiteY69" fmla="*/ 3025213 h 3396418"/>
                <a:gd name="connsiteX70" fmla="*/ 707025 w 4105100"/>
                <a:gd name="connsiteY70" fmla="*/ 2806648 h 3396418"/>
                <a:gd name="connsiteX71" fmla="*/ 642791 w 4105100"/>
                <a:gd name="connsiteY71" fmla="*/ 2742414 h 3396418"/>
                <a:gd name="connsiteX72" fmla="*/ 170756 w 4105100"/>
                <a:gd name="connsiteY72" fmla="*/ 2742414 h 3396418"/>
                <a:gd name="connsiteX73" fmla="*/ 106522 w 4105100"/>
                <a:gd name="connsiteY73" fmla="*/ 2806648 h 3396418"/>
                <a:gd name="connsiteX74" fmla="*/ 106522 w 4105100"/>
                <a:gd name="connsiteY74" fmla="*/ 3025213 h 3396418"/>
                <a:gd name="connsiteX75" fmla="*/ 170756 w 4105100"/>
                <a:gd name="connsiteY75" fmla="*/ 3089447 h 3396418"/>
                <a:gd name="connsiteX76" fmla="*/ 313386 w 4105100"/>
                <a:gd name="connsiteY76" fmla="*/ 3089447 h 3396418"/>
                <a:gd name="connsiteX77" fmla="*/ 377620 w 4105100"/>
                <a:gd name="connsiteY77" fmla="*/ 3025213 h 3396418"/>
                <a:gd name="connsiteX78" fmla="*/ 377620 w 4105100"/>
                <a:gd name="connsiteY78" fmla="*/ 2806648 h 3396418"/>
                <a:gd name="connsiteX79" fmla="*/ 313386 w 4105100"/>
                <a:gd name="connsiteY79" fmla="*/ 2742414 h 3396418"/>
                <a:gd name="connsiteX80" fmla="*/ 3791715 w 4105100"/>
                <a:gd name="connsiteY80" fmla="*/ 2239243 h 3396418"/>
                <a:gd name="connsiteX81" fmla="*/ 3727481 w 4105100"/>
                <a:gd name="connsiteY81" fmla="*/ 2303477 h 3396418"/>
                <a:gd name="connsiteX82" fmla="*/ 3727481 w 4105100"/>
                <a:gd name="connsiteY82" fmla="*/ 2522042 h 3396418"/>
                <a:gd name="connsiteX83" fmla="*/ 3791715 w 4105100"/>
                <a:gd name="connsiteY83" fmla="*/ 2586276 h 3396418"/>
                <a:gd name="connsiteX84" fmla="*/ 3934345 w 4105100"/>
                <a:gd name="connsiteY84" fmla="*/ 2586276 h 3396418"/>
                <a:gd name="connsiteX85" fmla="*/ 3998579 w 4105100"/>
                <a:gd name="connsiteY85" fmla="*/ 2522042 h 3396418"/>
                <a:gd name="connsiteX86" fmla="*/ 3998579 w 4105100"/>
                <a:gd name="connsiteY86" fmla="*/ 2303477 h 3396418"/>
                <a:gd name="connsiteX87" fmla="*/ 3934345 w 4105100"/>
                <a:gd name="connsiteY87" fmla="*/ 2239243 h 3396418"/>
                <a:gd name="connsiteX88" fmla="*/ 3462309 w 4105100"/>
                <a:gd name="connsiteY88" fmla="*/ 2239243 h 3396418"/>
                <a:gd name="connsiteX89" fmla="*/ 3398075 w 4105100"/>
                <a:gd name="connsiteY89" fmla="*/ 2303477 h 3396418"/>
                <a:gd name="connsiteX90" fmla="*/ 3398075 w 4105100"/>
                <a:gd name="connsiteY90" fmla="*/ 2522042 h 3396418"/>
                <a:gd name="connsiteX91" fmla="*/ 3462309 w 4105100"/>
                <a:gd name="connsiteY91" fmla="*/ 2586276 h 3396418"/>
                <a:gd name="connsiteX92" fmla="*/ 3604939 w 4105100"/>
                <a:gd name="connsiteY92" fmla="*/ 2586276 h 3396418"/>
                <a:gd name="connsiteX93" fmla="*/ 3669173 w 4105100"/>
                <a:gd name="connsiteY93" fmla="*/ 2522042 h 3396418"/>
                <a:gd name="connsiteX94" fmla="*/ 3669173 w 4105100"/>
                <a:gd name="connsiteY94" fmla="*/ 2303477 h 3396418"/>
                <a:gd name="connsiteX95" fmla="*/ 3604939 w 4105100"/>
                <a:gd name="connsiteY95" fmla="*/ 2239243 h 3396418"/>
                <a:gd name="connsiteX96" fmla="*/ 3132904 w 4105100"/>
                <a:gd name="connsiteY96" fmla="*/ 2239243 h 3396418"/>
                <a:gd name="connsiteX97" fmla="*/ 3068670 w 4105100"/>
                <a:gd name="connsiteY97" fmla="*/ 2303477 h 3396418"/>
                <a:gd name="connsiteX98" fmla="*/ 3068670 w 4105100"/>
                <a:gd name="connsiteY98" fmla="*/ 2522042 h 3396418"/>
                <a:gd name="connsiteX99" fmla="*/ 3132904 w 4105100"/>
                <a:gd name="connsiteY99" fmla="*/ 2586276 h 3396418"/>
                <a:gd name="connsiteX100" fmla="*/ 3275534 w 4105100"/>
                <a:gd name="connsiteY100" fmla="*/ 2586276 h 3396418"/>
                <a:gd name="connsiteX101" fmla="*/ 3339768 w 4105100"/>
                <a:gd name="connsiteY101" fmla="*/ 2522042 h 3396418"/>
                <a:gd name="connsiteX102" fmla="*/ 3339768 w 4105100"/>
                <a:gd name="connsiteY102" fmla="*/ 2303477 h 3396418"/>
                <a:gd name="connsiteX103" fmla="*/ 3275534 w 4105100"/>
                <a:gd name="connsiteY103" fmla="*/ 2239243 h 3396418"/>
                <a:gd name="connsiteX104" fmla="*/ 2803499 w 4105100"/>
                <a:gd name="connsiteY104" fmla="*/ 2239243 h 3396418"/>
                <a:gd name="connsiteX105" fmla="*/ 2739265 w 4105100"/>
                <a:gd name="connsiteY105" fmla="*/ 2303477 h 3396418"/>
                <a:gd name="connsiteX106" fmla="*/ 2739265 w 4105100"/>
                <a:gd name="connsiteY106" fmla="*/ 2522042 h 3396418"/>
                <a:gd name="connsiteX107" fmla="*/ 2803499 w 4105100"/>
                <a:gd name="connsiteY107" fmla="*/ 2586276 h 3396418"/>
                <a:gd name="connsiteX108" fmla="*/ 2946129 w 4105100"/>
                <a:gd name="connsiteY108" fmla="*/ 2586276 h 3396418"/>
                <a:gd name="connsiteX109" fmla="*/ 3010363 w 4105100"/>
                <a:gd name="connsiteY109" fmla="*/ 2522042 h 3396418"/>
                <a:gd name="connsiteX110" fmla="*/ 3010363 w 4105100"/>
                <a:gd name="connsiteY110" fmla="*/ 2303477 h 3396418"/>
                <a:gd name="connsiteX111" fmla="*/ 2946129 w 4105100"/>
                <a:gd name="connsiteY111" fmla="*/ 2239243 h 3396418"/>
                <a:gd name="connsiteX112" fmla="*/ 2474094 w 4105100"/>
                <a:gd name="connsiteY112" fmla="*/ 2239243 h 3396418"/>
                <a:gd name="connsiteX113" fmla="*/ 2409860 w 4105100"/>
                <a:gd name="connsiteY113" fmla="*/ 2303477 h 3396418"/>
                <a:gd name="connsiteX114" fmla="*/ 2409860 w 4105100"/>
                <a:gd name="connsiteY114" fmla="*/ 2522042 h 3396418"/>
                <a:gd name="connsiteX115" fmla="*/ 2474094 w 4105100"/>
                <a:gd name="connsiteY115" fmla="*/ 2586276 h 3396418"/>
                <a:gd name="connsiteX116" fmla="*/ 2616724 w 4105100"/>
                <a:gd name="connsiteY116" fmla="*/ 2586276 h 3396418"/>
                <a:gd name="connsiteX117" fmla="*/ 2680958 w 4105100"/>
                <a:gd name="connsiteY117" fmla="*/ 2522042 h 3396418"/>
                <a:gd name="connsiteX118" fmla="*/ 2680958 w 4105100"/>
                <a:gd name="connsiteY118" fmla="*/ 2303477 h 3396418"/>
                <a:gd name="connsiteX119" fmla="*/ 2616724 w 4105100"/>
                <a:gd name="connsiteY119" fmla="*/ 2239243 h 3396418"/>
                <a:gd name="connsiteX120" fmla="*/ 1488377 w 4105100"/>
                <a:gd name="connsiteY120" fmla="*/ 2239243 h 3396418"/>
                <a:gd name="connsiteX121" fmla="*/ 1424143 w 4105100"/>
                <a:gd name="connsiteY121" fmla="*/ 2303477 h 3396418"/>
                <a:gd name="connsiteX122" fmla="*/ 1424143 w 4105100"/>
                <a:gd name="connsiteY122" fmla="*/ 2522042 h 3396418"/>
                <a:gd name="connsiteX123" fmla="*/ 1488377 w 4105100"/>
                <a:gd name="connsiteY123" fmla="*/ 2586276 h 3396418"/>
                <a:gd name="connsiteX124" fmla="*/ 1631007 w 4105100"/>
                <a:gd name="connsiteY124" fmla="*/ 2586276 h 3396418"/>
                <a:gd name="connsiteX125" fmla="*/ 1695241 w 4105100"/>
                <a:gd name="connsiteY125" fmla="*/ 2522042 h 3396418"/>
                <a:gd name="connsiteX126" fmla="*/ 1695241 w 4105100"/>
                <a:gd name="connsiteY126" fmla="*/ 2303477 h 3396418"/>
                <a:gd name="connsiteX127" fmla="*/ 1631007 w 4105100"/>
                <a:gd name="connsiteY127" fmla="*/ 2239243 h 3396418"/>
                <a:gd name="connsiteX128" fmla="*/ 1158971 w 4105100"/>
                <a:gd name="connsiteY128" fmla="*/ 2239243 h 3396418"/>
                <a:gd name="connsiteX129" fmla="*/ 1094737 w 4105100"/>
                <a:gd name="connsiteY129" fmla="*/ 2303477 h 3396418"/>
                <a:gd name="connsiteX130" fmla="*/ 1094737 w 4105100"/>
                <a:gd name="connsiteY130" fmla="*/ 2522042 h 3396418"/>
                <a:gd name="connsiteX131" fmla="*/ 1158971 w 4105100"/>
                <a:gd name="connsiteY131" fmla="*/ 2586276 h 3396418"/>
                <a:gd name="connsiteX132" fmla="*/ 1301601 w 4105100"/>
                <a:gd name="connsiteY132" fmla="*/ 2586276 h 3396418"/>
                <a:gd name="connsiteX133" fmla="*/ 1365835 w 4105100"/>
                <a:gd name="connsiteY133" fmla="*/ 2522042 h 3396418"/>
                <a:gd name="connsiteX134" fmla="*/ 1365835 w 4105100"/>
                <a:gd name="connsiteY134" fmla="*/ 2303477 h 3396418"/>
                <a:gd name="connsiteX135" fmla="*/ 1301601 w 4105100"/>
                <a:gd name="connsiteY135" fmla="*/ 2239243 h 3396418"/>
                <a:gd name="connsiteX136" fmla="*/ 829566 w 4105100"/>
                <a:gd name="connsiteY136" fmla="*/ 2239243 h 3396418"/>
                <a:gd name="connsiteX137" fmla="*/ 765332 w 4105100"/>
                <a:gd name="connsiteY137" fmla="*/ 2303477 h 3396418"/>
                <a:gd name="connsiteX138" fmla="*/ 765332 w 4105100"/>
                <a:gd name="connsiteY138" fmla="*/ 2522042 h 3396418"/>
                <a:gd name="connsiteX139" fmla="*/ 829566 w 4105100"/>
                <a:gd name="connsiteY139" fmla="*/ 2586276 h 3396418"/>
                <a:gd name="connsiteX140" fmla="*/ 972196 w 4105100"/>
                <a:gd name="connsiteY140" fmla="*/ 2586276 h 3396418"/>
                <a:gd name="connsiteX141" fmla="*/ 1036430 w 4105100"/>
                <a:gd name="connsiteY141" fmla="*/ 2522042 h 3396418"/>
                <a:gd name="connsiteX142" fmla="*/ 1036430 w 4105100"/>
                <a:gd name="connsiteY142" fmla="*/ 2303477 h 3396418"/>
                <a:gd name="connsiteX143" fmla="*/ 972196 w 4105100"/>
                <a:gd name="connsiteY143" fmla="*/ 2239243 h 3396418"/>
                <a:gd name="connsiteX144" fmla="*/ 500161 w 4105100"/>
                <a:gd name="connsiteY144" fmla="*/ 2239243 h 3396418"/>
                <a:gd name="connsiteX145" fmla="*/ 435927 w 4105100"/>
                <a:gd name="connsiteY145" fmla="*/ 2303477 h 3396418"/>
                <a:gd name="connsiteX146" fmla="*/ 435927 w 4105100"/>
                <a:gd name="connsiteY146" fmla="*/ 2522042 h 3396418"/>
                <a:gd name="connsiteX147" fmla="*/ 500161 w 4105100"/>
                <a:gd name="connsiteY147" fmla="*/ 2586276 h 3396418"/>
                <a:gd name="connsiteX148" fmla="*/ 642791 w 4105100"/>
                <a:gd name="connsiteY148" fmla="*/ 2586276 h 3396418"/>
                <a:gd name="connsiteX149" fmla="*/ 707025 w 4105100"/>
                <a:gd name="connsiteY149" fmla="*/ 2522042 h 3396418"/>
                <a:gd name="connsiteX150" fmla="*/ 707025 w 4105100"/>
                <a:gd name="connsiteY150" fmla="*/ 2303477 h 3396418"/>
                <a:gd name="connsiteX151" fmla="*/ 642791 w 4105100"/>
                <a:gd name="connsiteY151" fmla="*/ 2239243 h 3396418"/>
                <a:gd name="connsiteX152" fmla="*/ 170756 w 4105100"/>
                <a:gd name="connsiteY152" fmla="*/ 2239243 h 3396418"/>
                <a:gd name="connsiteX153" fmla="*/ 106522 w 4105100"/>
                <a:gd name="connsiteY153" fmla="*/ 2303477 h 3396418"/>
                <a:gd name="connsiteX154" fmla="*/ 106522 w 4105100"/>
                <a:gd name="connsiteY154" fmla="*/ 2522042 h 3396418"/>
                <a:gd name="connsiteX155" fmla="*/ 170756 w 4105100"/>
                <a:gd name="connsiteY155" fmla="*/ 2586276 h 3396418"/>
                <a:gd name="connsiteX156" fmla="*/ 313386 w 4105100"/>
                <a:gd name="connsiteY156" fmla="*/ 2586276 h 3396418"/>
                <a:gd name="connsiteX157" fmla="*/ 377620 w 4105100"/>
                <a:gd name="connsiteY157" fmla="*/ 2522042 h 3396418"/>
                <a:gd name="connsiteX158" fmla="*/ 377620 w 4105100"/>
                <a:gd name="connsiteY158" fmla="*/ 2303477 h 3396418"/>
                <a:gd name="connsiteX159" fmla="*/ 313386 w 4105100"/>
                <a:gd name="connsiteY159" fmla="*/ 2239243 h 3396418"/>
                <a:gd name="connsiteX160" fmla="*/ 3791715 w 4105100"/>
                <a:gd name="connsiteY160" fmla="*/ 1736074 h 3396418"/>
                <a:gd name="connsiteX161" fmla="*/ 3727481 w 4105100"/>
                <a:gd name="connsiteY161" fmla="*/ 1800308 h 3396418"/>
                <a:gd name="connsiteX162" fmla="*/ 3727481 w 4105100"/>
                <a:gd name="connsiteY162" fmla="*/ 2018873 h 3396418"/>
                <a:gd name="connsiteX163" fmla="*/ 3791715 w 4105100"/>
                <a:gd name="connsiteY163" fmla="*/ 2083107 h 3396418"/>
                <a:gd name="connsiteX164" fmla="*/ 3934345 w 4105100"/>
                <a:gd name="connsiteY164" fmla="*/ 2083107 h 3396418"/>
                <a:gd name="connsiteX165" fmla="*/ 3998579 w 4105100"/>
                <a:gd name="connsiteY165" fmla="*/ 2018873 h 3396418"/>
                <a:gd name="connsiteX166" fmla="*/ 3998579 w 4105100"/>
                <a:gd name="connsiteY166" fmla="*/ 1800308 h 3396418"/>
                <a:gd name="connsiteX167" fmla="*/ 3934345 w 4105100"/>
                <a:gd name="connsiteY167" fmla="*/ 1736074 h 3396418"/>
                <a:gd name="connsiteX168" fmla="*/ 3462309 w 4105100"/>
                <a:gd name="connsiteY168" fmla="*/ 1736074 h 3396418"/>
                <a:gd name="connsiteX169" fmla="*/ 3398075 w 4105100"/>
                <a:gd name="connsiteY169" fmla="*/ 1800308 h 3396418"/>
                <a:gd name="connsiteX170" fmla="*/ 3398075 w 4105100"/>
                <a:gd name="connsiteY170" fmla="*/ 2018873 h 3396418"/>
                <a:gd name="connsiteX171" fmla="*/ 3462309 w 4105100"/>
                <a:gd name="connsiteY171" fmla="*/ 2083107 h 3396418"/>
                <a:gd name="connsiteX172" fmla="*/ 3604939 w 4105100"/>
                <a:gd name="connsiteY172" fmla="*/ 2083107 h 3396418"/>
                <a:gd name="connsiteX173" fmla="*/ 3669173 w 4105100"/>
                <a:gd name="connsiteY173" fmla="*/ 2018873 h 3396418"/>
                <a:gd name="connsiteX174" fmla="*/ 3669173 w 4105100"/>
                <a:gd name="connsiteY174" fmla="*/ 1800308 h 3396418"/>
                <a:gd name="connsiteX175" fmla="*/ 3604939 w 4105100"/>
                <a:gd name="connsiteY175" fmla="*/ 1736074 h 3396418"/>
                <a:gd name="connsiteX176" fmla="*/ 3132904 w 4105100"/>
                <a:gd name="connsiteY176" fmla="*/ 1736074 h 3396418"/>
                <a:gd name="connsiteX177" fmla="*/ 3068670 w 4105100"/>
                <a:gd name="connsiteY177" fmla="*/ 1800308 h 3396418"/>
                <a:gd name="connsiteX178" fmla="*/ 3068670 w 4105100"/>
                <a:gd name="connsiteY178" fmla="*/ 2018873 h 3396418"/>
                <a:gd name="connsiteX179" fmla="*/ 3132904 w 4105100"/>
                <a:gd name="connsiteY179" fmla="*/ 2083107 h 3396418"/>
                <a:gd name="connsiteX180" fmla="*/ 3275534 w 4105100"/>
                <a:gd name="connsiteY180" fmla="*/ 2083107 h 3396418"/>
                <a:gd name="connsiteX181" fmla="*/ 3339768 w 4105100"/>
                <a:gd name="connsiteY181" fmla="*/ 2018873 h 3396418"/>
                <a:gd name="connsiteX182" fmla="*/ 3339768 w 4105100"/>
                <a:gd name="connsiteY182" fmla="*/ 1800308 h 3396418"/>
                <a:gd name="connsiteX183" fmla="*/ 3275534 w 4105100"/>
                <a:gd name="connsiteY183" fmla="*/ 1736074 h 3396418"/>
                <a:gd name="connsiteX184" fmla="*/ 2803499 w 4105100"/>
                <a:gd name="connsiteY184" fmla="*/ 1736074 h 3396418"/>
                <a:gd name="connsiteX185" fmla="*/ 2739265 w 4105100"/>
                <a:gd name="connsiteY185" fmla="*/ 1800308 h 3396418"/>
                <a:gd name="connsiteX186" fmla="*/ 2739265 w 4105100"/>
                <a:gd name="connsiteY186" fmla="*/ 2018873 h 3396418"/>
                <a:gd name="connsiteX187" fmla="*/ 2803499 w 4105100"/>
                <a:gd name="connsiteY187" fmla="*/ 2083107 h 3396418"/>
                <a:gd name="connsiteX188" fmla="*/ 2946129 w 4105100"/>
                <a:gd name="connsiteY188" fmla="*/ 2083107 h 3396418"/>
                <a:gd name="connsiteX189" fmla="*/ 3010363 w 4105100"/>
                <a:gd name="connsiteY189" fmla="*/ 2018873 h 3396418"/>
                <a:gd name="connsiteX190" fmla="*/ 3010363 w 4105100"/>
                <a:gd name="connsiteY190" fmla="*/ 1800308 h 3396418"/>
                <a:gd name="connsiteX191" fmla="*/ 2946129 w 4105100"/>
                <a:gd name="connsiteY191" fmla="*/ 1736074 h 3396418"/>
                <a:gd name="connsiteX192" fmla="*/ 2474094 w 4105100"/>
                <a:gd name="connsiteY192" fmla="*/ 1736074 h 3396418"/>
                <a:gd name="connsiteX193" fmla="*/ 2409860 w 4105100"/>
                <a:gd name="connsiteY193" fmla="*/ 1800308 h 3396418"/>
                <a:gd name="connsiteX194" fmla="*/ 2409860 w 4105100"/>
                <a:gd name="connsiteY194" fmla="*/ 2018873 h 3396418"/>
                <a:gd name="connsiteX195" fmla="*/ 2474094 w 4105100"/>
                <a:gd name="connsiteY195" fmla="*/ 2083107 h 3396418"/>
                <a:gd name="connsiteX196" fmla="*/ 2616724 w 4105100"/>
                <a:gd name="connsiteY196" fmla="*/ 2083107 h 3396418"/>
                <a:gd name="connsiteX197" fmla="*/ 2680958 w 4105100"/>
                <a:gd name="connsiteY197" fmla="*/ 2018873 h 3396418"/>
                <a:gd name="connsiteX198" fmla="*/ 2680958 w 4105100"/>
                <a:gd name="connsiteY198" fmla="*/ 1800308 h 3396418"/>
                <a:gd name="connsiteX199" fmla="*/ 2616724 w 4105100"/>
                <a:gd name="connsiteY199" fmla="*/ 1736074 h 3396418"/>
                <a:gd name="connsiteX200" fmla="*/ 1488377 w 4105100"/>
                <a:gd name="connsiteY200" fmla="*/ 1736074 h 3396418"/>
                <a:gd name="connsiteX201" fmla="*/ 1424143 w 4105100"/>
                <a:gd name="connsiteY201" fmla="*/ 1800308 h 3396418"/>
                <a:gd name="connsiteX202" fmla="*/ 1424143 w 4105100"/>
                <a:gd name="connsiteY202" fmla="*/ 2018873 h 3396418"/>
                <a:gd name="connsiteX203" fmla="*/ 1488377 w 4105100"/>
                <a:gd name="connsiteY203" fmla="*/ 2083107 h 3396418"/>
                <a:gd name="connsiteX204" fmla="*/ 1631007 w 4105100"/>
                <a:gd name="connsiteY204" fmla="*/ 2083107 h 3396418"/>
                <a:gd name="connsiteX205" fmla="*/ 1695241 w 4105100"/>
                <a:gd name="connsiteY205" fmla="*/ 2018873 h 3396418"/>
                <a:gd name="connsiteX206" fmla="*/ 1695241 w 4105100"/>
                <a:gd name="connsiteY206" fmla="*/ 1800308 h 3396418"/>
                <a:gd name="connsiteX207" fmla="*/ 1631007 w 4105100"/>
                <a:gd name="connsiteY207" fmla="*/ 1736074 h 3396418"/>
                <a:gd name="connsiteX208" fmla="*/ 1158971 w 4105100"/>
                <a:gd name="connsiteY208" fmla="*/ 1736074 h 3396418"/>
                <a:gd name="connsiteX209" fmla="*/ 1094737 w 4105100"/>
                <a:gd name="connsiteY209" fmla="*/ 1800308 h 3396418"/>
                <a:gd name="connsiteX210" fmla="*/ 1094737 w 4105100"/>
                <a:gd name="connsiteY210" fmla="*/ 2018873 h 3396418"/>
                <a:gd name="connsiteX211" fmla="*/ 1158971 w 4105100"/>
                <a:gd name="connsiteY211" fmla="*/ 2083107 h 3396418"/>
                <a:gd name="connsiteX212" fmla="*/ 1301601 w 4105100"/>
                <a:gd name="connsiteY212" fmla="*/ 2083107 h 3396418"/>
                <a:gd name="connsiteX213" fmla="*/ 1365835 w 4105100"/>
                <a:gd name="connsiteY213" fmla="*/ 2018873 h 3396418"/>
                <a:gd name="connsiteX214" fmla="*/ 1365835 w 4105100"/>
                <a:gd name="connsiteY214" fmla="*/ 1800308 h 3396418"/>
                <a:gd name="connsiteX215" fmla="*/ 1301601 w 4105100"/>
                <a:gd name="connsiteY215" fmla="*/ 1736074 h 3396418"/>
                <a:gd name="connsiteX216" fmla="*/ 829566 w 4105100"/>
                <a:gd name="connsiteY216" fmla="*/ 1736074 h 3396418"/>
                <a:gd name="connsiteX217" fmla="*/ 765332 w 4105100"/>
                <a:gd name="connsiteY217" fmla="*/ 1800308 h 3396418"/>
                <a:gd name="connsiteX218" fmla="*/ 765332 w 4105100"/>
                <a:gd name="connsiteY218" fmla="*/ 2018873 h 3396418"/>
                <a:gd name="connsiteX219" fmla="*/ 829566 w 4105100"/>
                <a:gd name="connsiteY219" fmla="*/ 2083107 h 3396418"/>
                <a:gd name="connsiteX220" fmla="*/ 972196 w 4105100"/>
                <a:gd name="connsiteY220" fmla="*/ 2083107 h 3396418"/>
                <a:gd name="connsiteX221" fmla="*/ 1036430 w 4105100"/>
                <a:gd name="connsiteY221" fmla="*/ 2018873 h 3396418"/>
                <a:gd name="connsiteX222" fmla="*/ 1036430 w 4105100"/>
                <a:gd name="connsiteY222" fmla="*/ 1800308 h 3396418"/>
                <a:gd name="connsiteX223" fmla="*/ 972196 w 4105100"/>
                <a:gd name="connsiteY223" fmla="*/ 1736074 h 3396418"/>
                <a:gd name="connsiteX224" fmla="*/ 500161 w 4105100"/>
                <a:gd name="connsiteY224" fmla="*/ 1736074 h 3396418"/>
                <a:gd name="connsiteX225" fmla="*/ 435927 w 4105100"/>
                <a:gd name="connsiteY225" fmla="*/ 1800308 h 3396418"/>
                <a:gd name="connsiteX226" fmla="*/ 435927 w 4105100"/>
                <a:gd name="connsiteY226" fmla="*/ 2018873 h 3396418"/>
                <a:gd name="connsiteX227" fmla="*/ 500161 w 4105100"/>
                <a:gd name="connsiteY227" fmla="*/ 2083107 h 3396418"/>
                <a:gd name="connsiteX228" fmla="*/ 642791 w 4105100"/>
                <a:gd name="connsiteY228" fmla="*/ 2083107 h 3396418"/>
                <a:gd name="connsiteX229" fmla="*/ 707025 w 4105100"/>
                <a:gd name="connsiteY229" fmla="*/ 2018873 h 3396418"/>
                <a:gd name="connsiteX230" fmla="*/ 707025 w 4105100"/>
                <a:gd name="connsiteY230" fmla="*/ 1800308 h 3396418"/>
                <a:gd name="connsiteX231" fmla="*/ 642791 w 4105100"/>
                <a:gd name="connsiteY231" fmla="*/ 1736074 h 3396418"/>
                <a:gd name="connsiteX232" fmla="*/ 170756 w 4105100"/>
                <a:gd name="connsiteY232" fmla="*/ 1736074 h 3396418"/>
                <a:gd name="connsiteX233" fmla="*/ 106522 w 4105100"/>
                <a:gd name="connsiteY233" fmla="*/ 1800308 h 3396418"/>
                <a:gd name="connsiteX234" fmla="*/ 106522 w 4105100"/>
                <a:gd name="connsiteY234" fmla="*/ 2018873 h 3396418"/>
                <a:gd name="connsiteX235" fmla="*/ 170756 w 4105100"/>
                <a:gd name="connsiteY235" fmla="*/ 2083107 h 3396418"/>
                <a:gd name="connsiteX236" fmla="*/ 313386 w 4105100"/>
                <a:gd name="connsiteY236" fmla="*/ 2083107 h 3396418"/>
                <a:gd name="connsiteX237" fmla="*/ 377620 w 4105100"/>
                <a:gd name="connsiteY237" fmla="*/ 2018873 h 3396418"/>
                <a:gd name="connsiteX238" fmla="*/ 377620 w 4105100"/>
                <a:gd name="connsiteY238" fmla="*/ 1800308 h 3396418"/>
                <a:gd name="connsiteX239" fmla="*/ 313386 w 4105100"/>
                <a:gd name="connsiteY239" fmla="*/ 1736074 h 3396418"/>
                <a:gd name="connsiteX240" fmla="*/ 3791715 w 4105100"/>
                <a:gd name="connsiteY240" fmla="*/ 1232905 h 3396418"/>
                <a:gd name="connsiteX241" fmla="*/ 3727481 w 4105100"/>
                <a:gd name="connsiteY241" fmla="*/ 1297139 h 3396418"/>
                <a:gd name="connsiteX242" fmla="*/ 3727481 w 4105100"/>
                <a:gd name="connsiteY242" fmla="*/ 1515704 h 3396418"/>
                <a:gd name="connsiteX243" fmla="*/ 3791715 w 4105100"/>
                <a:gd name="connsiteY243" fmla="*/ 1579938 h 3396418"/>
                <a:gd name="connsiteX244" fmla="*/ 3934345 w 4105100"/>
                <a:gd name="connsiteY244" fmla="*/ 1579938 h 3396418"/>
                <a:gd name="connsiteX245" fmla="*/ 3998579 w 4105100"/>
                <a:gd name="connsiteY245" fmla="*/ 1515704 h 3396418"/>
                <a:gd name="connsiteX246" fmla="*/ 3998579 w 4105100"/>
                <a:gd name="connsiteY246" fmla="*/ 1297139 h 3396418"/>
                <a:gd name="connsiteX247" fmla="*/ 3934345 w 4105100"/>
                <a:gd name="connsiteY247" fmla="*/ 1232905 h 3396418"/>
                <a:gd name="connsiteX248" fmla="*/ 3462309 w 4105100"/>
                <a:gd name="connsiteY248" fmla="*/ 1232905 h 3396418"/>
                <a:gd name="connsiteX249" fmla="*/ 3398075 w 4105100"/>
                <a:gd name="connsiteY249" fmla="*/ 1297139 h 3396418"/>
                <a:gd name="connsiteX250" fmla="*/ 3398075 w 4105100"/>
                <a:gd name="connsiteY250" fmla="*/ 1515704 h 3396418"/>
                <a:gd name="connsiteX251" fmla="*/ 3462309 w 4105100"/>
                <a:gd name="connsiteY251" fmla="*/ 1579938 h 3396418"/>
                <a:gd name="connsiteX252" fmla="*/ 3604939 w 4105100"/>
                <a:gd name="connsiteY252" fmla="*/ 1579938 h 3396418"/>
                <a:gd name="connsiteX253" fmla="*/ 3669173 w 4105100"/>
                <a:gd name="connsiteY253" fmla="*/ 1515704 h 3396418"/>
                <a:gd name="connsiteX254" fmla="*/ 3669173 w 4105100"/>
                <a:gd name="connsiteY254" fmla="*/ 1297139 h 3396418"/>
                <a:gd name="connsiteX255" fmla="*/ 3604939 w 4105100"/>
                <a:gd name="connsiteY255" fmla="*/ 1232905 h 3396418"/>
                <a:gd name="connsiteX256" fmla="*/ 3132904 w 4105100"/>
                <a:gd name="connsiteY256" fmla="*/ 1232905 h 3396418"/>
                <a:gd name="connsiteX257" fmla="*/ 3068670 w 4105100"/>
                <a:gd name="connsiteY257" fmla="*/ 1297139 h 3396418"/>
                <a:gd name="connsiteX258" fmla="*/ 3068670 w 4105100"/>
                <a:gd name="connsiteY258" fmla="*/ 1515704 h 3396418"/>
                <a:gd name="connsiteX259" fmla="*/ 3132904 w 4105100"/>
                <a:gd name="connsiteY259" fmla="*/ 1579938 h 3396418"/>
                <a:gd name="connsiteX260" fmla="*/ 3275534 w 4105100"/>
                <a:gd name="connsiteY260" fmla="*/ 1579938 h 3396418"/>
                <a:gd name="connsiteX261" fmla="*/ 3339768 w 4105100"/>
                <a:gd name="connsiteY261" fmla="*/ 1515704 h 3396418"/>
                <a:gd name="connsiteX262" fmla="*/ 3339768 w 4105100"/>
                <a:gd name="connsiteY262" fmla="*/ 1297139 h 3396418"/>
                <a:gd name="connsiteX263" fmla="*/ 3275534 w 4105100"/>
                <a:gd name="connsiteY263" fmla="*/ 1232905 h 3396418"/>
                <a:gd name="connsiteX264" fmla="*/ 2803499 w 4105100"/>
                <a:gd name="connsiteY264" fmla="*/ 1232905 h 3396418"/>
                <a:gd name="connsiteX265" fmla="*/ 2739265 w 4105100"/>
                <a:gd name="connsiteY265" fmla="*/ 1297139 h 3396418"/>
                <a:gd name="connsiteX266" fmla="*/ 2739265 w 4105100"/>
                <a:gd name="connsiteY266" fmla="*/ 1515704 h 3396418"/>
                <a:gd name="connsiteX267" fmla="*/ 2803499 w 4105100"/>
                <a:gd name="connsiteY267" fmla="*/ 1579938 h 3396418"/>
                <a:gd name="connsiteX268" fmla="*/ 2946129 w 4105100"/>
                <a:gd name="connsiteY268" fmla="*/ 1579938 h 3396418"/>
                <a:gd name="connsiteX269" fmla="*/ 3010363 w 4105100"/>
                <a:gd name="connsiteY269" fmla="*/ 1515704 h 3396418"/>
                <a:gd name="connsiteX270" fmla="*/ 3010363 w 4105100"/>
                <a:gd name="connsiteY270" fmla="*/ 1297139 h 3396418"/>
                <a:gd name="connsiteX271" fmla="*/ 2946129 w 4105100"/>
                <a:gd name="connsiteY271" fmla="*/ 1232905 h 3396418"/>
                <a:gd name="connsiteX272" fmla="*/ 2474094 w 4105100"/>
                <a:gd name="connsiteY272" fmla="*/ 1232905 h 3396418"/>
                <a:gd name="connsiteX273" fmla="*/ 2409860 w 4105100"/>
                <a:gd name="connsiteY273" fmla="*/ 1297139 h 3396418"/>
                <a:gd name="connsiteX274" fmla="*/ 2409860 w 4105100"/>
                <a:gd name="connsiteY274" fmla="*/ 1515704 h 3396418"/>
                <a:gd name="connsiteX275" fmla="*/ 2474094 w 4105100"/>
                <a:gd name="connsiteY275" fmla="*/ 1579938 h 3396418"/>
                <a:gd name="connsiteX276" fmla="*/ 2616724 w 4105100"/>
                <a:gd name="connsiteY276" fmla="*/ 1579938 h 3396418"/>
                <a:gd name="connsiteX277" fmla="*/ 2680958 w 4105100"/>
                <a:gd name="connsiteY277" fmla="*/ 1515704 h 3396418"/>
                <a:gd name="connsiteX278" fmla="*/ 2680958 w 4105100"/>
                <a:gd name="connsiteY278" fmla="*/ 1297139 h 3396418"/>
                <a:gd name="connsiteX279" fmla="*/ 2616724 w 4105100"/>
                <a:gd name="connsiteY279" fmla="*/ 1232905 h 3396418"/>
                <a:gd name="connsiteX280" fmla="*/ 1488377 w 4105100"/>
                <a:gd name="connsiteY280" fmla="*/ 1232905 h 3396418"/>
                <a:gd name="connsiteX281" fmla="*/ 1424143 w 4105100"/>
                <a:gd name="connsiteY281" fmla="*/ 1297139 h 3396418"/>
                <a:gd name="connsiteX282" fmla="*/ 1424143 w 4105100"/>
                <a:gd name="connsiteY282" fmla="*/ 1515704 h 3396418"/>
                <a:gd name="connsiteX283" fmla="*/ 1488377 w 4105100"/>
                <a:gd name="connsiteY283" fmla="*/ 1579938 h 3396418"/>
                <a:gd name="connsiteX284" fmla="*/ 1631007 w 4105100"/>
                <a:gd name="connsiteY284" fmla="*/ 1579938 h 3396418"/>
                <a:gd name="connsiteX285" fmla="*/ 1695241 w 4105100"/>
                <a:gd name="connsiteY285" fmla="*/ 1515704 h 3396418"/>
                <a:gd name="connsiteX286" fmla="*/ 1695241 w 4105100"/>
                <a:gd name="connsiteY286" fmla="*/ 1297139 h 3396418"/>
                <a:gd name="connsiteX287" fmla="*/ 1631007 w 4105100"/>
                <a:gd name="connsiteY287" fmla="*/ 1232905 h 3396418"/>
                <a:gd name="connsiteX288" fmla="*/ 1158971 w 4105100"/>
                <a:gd name="connsiteY288" fmla="*/ 1232905 h 3396418"/>
                <a:gd name="connsiteX289" fmla="*/ 1094737 w 4105100"/>
                <a:gd name="connsiteY289" fmla="*/ 1297139 h 3396418"/>
                <a:gd name="connsiteX290" fmla="*/ 1094737 w 4105100"/>
                <a:gd name="connsiteY290" fmla="*/ 1515704 h 3396418"/>
                <a:gd name="connsiteX291" fmla="*/ 1158971 w 4105100"/>
                <a:gd name="connsiteY291" fmla="*/ 1579938 h 3396418"/>
                <a:gd name="connsiteX292" fmla="*/ 1301601 w 4105100"/>
                <a:gd name="connsiteY292" fmla="*/ 1579938 h 3396418"/>
                <a:gd name="connsiteX293" fmla="*/ 1365835 w 4105100"/>
                <a:gd name="connsiteY293" fmla="*/ 1515704 h 3396418"/>
                <a:gd name="connsiteX294" fmla="*/ 1365835 w 4105100"/>
                <a:gd name="connsiteY294" fmla="*/ 1297139 h 3396418"/>
                <a:gd name="connsiteX295" fmla="*/ 1301601 w 4105100"/>
                <a:gd name="connsiteY295" fmla="*/ 1232905 h 3396418"/>
                <a:gd name="connsiteX296" fmla="*/ 829566 w 4105100"/>
                <a:gd name="connsiteY296" fmla="*/ 1232905 h 3396418"/>
                <a:gd name="connsiteX297" fmla="*/ 765332 w 4105100"/>
                <a:gd name="connsiteY297" fmla="*/ 1297139 h 3396418"/>
                <a:gd name="connsiteX298" fmla="*/ 765332 w 4105100"/>
                <a:gd name="connsiteY298" fmla="*/ 1515704 h 3396418"/>
                <a:gd name="connsiteX299" fmla="*/ 829566 w 4105100"/>
                <a:gd name="connsiteY299" fmla="*/ 1579938 h 3396418"/>
                <a:gd name="connsiteX300" fmla="*/ 972196 w 4105100"/>
                <a:gd name="connsiteY300" fmla="*/ 1579938 h 3396418"/>
                <a:gd name="connsiteX301" fmla="*/ 1036430 w 4105100"/>
                <a:gd name="connsiteY301" fmla="*/ 1515704 h 3396418"/>
                <a:gd name="connsiteX302" fmla="*/ 1036430 w 4105100"/>
                <a:gd name="connsiteY302" fmla="*/ 1297139 h 3396418"/>
                <a:gd name="connsiteX303" fmla="*/ 972196 w 4105100"/>
                <a:gd name="connsiteY303" fmla="*/ 1232905 h 3396418"/>
                <a:gd name="connsiteX304" fmla="*/ 500161 w 4105100"/>
                <a:gd name="connsiteY304" fmla="*/ 1232905 h 3396418"/>
                <a:gd name="connsiteX305" fmla="*/ 435927 w 4105100"/>
                <a:gd name="connsiteY305" fmla="*/ 1297139 h 3396418"/>
                <a:gd name="connsiteX306" fmla="*/ 435927 w 4105100"/>
                <a:gd name="connsiteY306" fmla="*/ 1515704 h 3396418"/>
                <a:gd name="connsiteX307" fmla="*/ 500161 w 4105100"/>
                <a:gd name="connsiteY307" fmla="*/ 1579938 h 3396418"/>
                <a:gd name="connsiteX308" fmla="*/ 642791 w 4105100"/>
                <a:gd name="connsiteY308" fmla="*/ 1579938 h 3396418"/>
                <a:gd name="connsiteX309" fmla="*/ 707025 w 4105100"/>
                <a:gd name="connsiteY309" fmla="*/ 1515704 h 3396418"/>
                <a:gd name="connsiteX310" fmla="*/ 707025 w 4105100"/>
                <a:gd name="connsiteY310" fmla="*/ 1297139 h 3396418"/>
                <a:gd name="connsiteX311" fmla="*/ 642791 w 4105100"/>
                <a:gd name="connsiteY311" fmla="*/ 1232905 h 3396418"/>
                <a:gd name="connsiteX312" fmla="*/ 170756 w 4105100"/>
                <a:gd name="connsiteY312" fmla="*/ 1232905 h 3396418"/>
                <a:gd name="connsiteX313" fmla="*/ 106522 w 4105100"/>
                <a:gd name="connsiteY313" fmla="*/ 1297139 h 3396418"/>
                <a:gd name="connsiteX314" fmla="*/ 106522 w 4105100"/>
                <a:gd name="connsiteY314" fmla="*/ 1515704 h 3396418"/>
                <a:gd name="connsiteX315" fmla="*/ 170756 w 4105100"/>
                <a:gd name="connsiteY315" fmla="*/ 1579938 h 3396418"/>
                <a:gd name="connsiteX316" fmla="*/ 313386 w 4105100"/>
                <a:gd name="connsiteY316" fmla="*/ 1579938 h 3396418"/>
                <a:gd name="connsiteX317" fmla="*/ 377620 w 4105100"/>
                <a:gd name="connsiteY317" fmla="*/ 1515704 h 3396418"/>
                <a:gd name="connsiteX318" fmla="*/ 377620 w 4105100"/>
                <a:gd name="connsiteY318" fmla="*/ 1297139 h 3396418"/>
                <a:gd name="connsiteX319" fmla="*/ 313386 w 4105100"/>
                <a:gd name="connsiteY319" fmla="*/ 1232905 h 3396418"/>
                <a:gd name="connsiteX320" fmla="*/ 3791715 w 4105100"/>
                <a:gd name="connsiteY320" fmla="*/ 729736 h 3396418"/>
                <a:gd name="connsiteX321" fmla="*/ 3727481 w 4105100"/>
                <a:gd name="connsiteY321" fmla="*/ 793970 h 3396418"/>
                <a:gd name="connsiteX322" fmla="*/ 3727481 w 4105100"/>
                <a:gd name="connsiteY322" fmla="*/ 1012535 h 3396418"/>
                <a:gd name="connsiteX323" fmla="*/ 3791715 w 4105100"/>
                <a:gd name="connsiteY323" fmla="*/ 1076769 h 3396418"/>
                <a:gd name="connsiteX324" fmla="*/ 3934345 w 4105100"/>
                <a:gd name="connsiteY324" fmla="*/ 1076769 h 3396418"/>
                <a:gd name="connsiteX325" fmla="*/ 3998579 w 4105100"/>
                <a:gd name="connsiteY325" fmla="*/ 1012535 h 3396418"/>
                <a:gd name="connsiteX326" fmla="*/ 3998579 w 4105100"/>
                <a:gd name="connsiteY326" fmla="*/ 793970 h 3396418"/>
                <a:gd name="connsiteX327" fmla="*/ 3934345 w 4105100"/>
                <a:gd name="connsiteY327" fmla="*/ 729736 h 3396418"/>
                <a:gd name="connsiteX328" fmla="*/ 3462309 w 4105100"/>
                <a:gd name="connsiteY328" fmla="*/ 729736 h 3396418"/>
                <a:gd name="connsiteX329" fmla="*/ 3398075 w 4105100"/>
                <a:gd name="connsiteY329" fmla="*/ 793970 h 3396418"/>
                <a:gd name="connsiteX330" fmla="*/ 3398075 w 4105100"/>
                <a:gd name="connsiteY330" fmla="*/ 1012535 h 3396418"/>
                <a:gd name="connsiteX331" fmla="*/ 3462309 w 4105100"/>
                <a:gd name="connsiteY331" fmla="*/ 1076769 h 3396418"/>
                <a:gd name="connsiteX332" fmla="*/ 3604939 w 4105100"/>
                <a:gd name="connsiteY332" fmla="*/ 1076769 h 3396418"/>
                <a:gd name="connsiteX333" fmla="*/ 3669173 w 4105100"/>
                <a:gd name="connsiteY333" fmla="*/ 1012535 h 3396418"/>
                <a:gd name="connsiteX334" fmla="*/ 3669173 w 4105100"/>
                <a:gd name="connsiteY334" fmla="*/ 793970 h 3396418"/>
                <a:gd name="connsiteX335" fmla="*/ 3604939 w 4105100"/>
                <a:gd name="connsiteY335" fmla="*/ 729736 h 3396418"/>
                <a:gd name="connsiteX336" fmla="*/ 3132904 w 4105100"/>
                <a:gd name="connsiteY336" fmla="*/ 729736 h 3396418"/>
                <a:gd name="connsiteX337" fmla="*/ 3068670 w 4105100"/>
                <a:gd name="connsiteY337" fmla="*/ 793970 h 3396418"/>
                <a:gd name="connsiteX338" fmla="*/ 3068670 w 4105100"/>
                <a:gd name="connsiteY338" fmla="*/ 1012535 h 3396418"/>
                <a:gd name="connsiteX339" fmla="*/ 3132904 w 4105100"/>
                <a:gd name="connsiteY339" fmla="*/ 1076769 h 3396418"/>
                <a:gd name="connsiteX340" fmla="*/ 3275534 w 4105100"/>
                <a:gd name="connsiteY340" fmla="*/ 1076769 h 3396418"/>
                <a:gd name="connsiteX341" fmla="*/ 3339768 w 4105100"/>
                <a:gd name="connsiteY341" fmla="*/ 1012535 h 3396418"/>
                <a:gd name="connsiteX342" fmla="*/ 3339768 w 4105100"/>
                <a:gd name="connsiteY342" fmla="*/ 793970 h 3396418"/>
                <a:gd name="connsiteX343" fmla="*/ 3275534 w 4105100"/>
                <a:gd name="connsiteY343" fmla="*/ 729736 h 3396418"/>
                <a:gd name="connsiteX344" fmla="*/ 2803499 w 4105100"/>
                <a:gd name="connsiteY344" fmla="*/ 729736 h 3396418"/>
                <a:gd name="connsiteX345" fmla="*/ 2739265 w 4105100"/>
                <a:gd name="connsiteY345" fmla="*/ 793970 h 3396418"/>
                <a:gd name="connsiteX346" fmla="*/ 2739265 w 4105100"/>
                <a:gd name="connsiteY346" fmla="*/ 1012535 h 3396418"/>
                <a:gd name="connsiteX347" fmla="*/ 2803499 w 4105100"/>
                <a:gd name="connsiteY347" fmla="*/ 1076769 h 3396418"/>
                <a:gd name="connsiteX348" fmla="*/ 2946129 w 4105100"/>
                <a:gd name="connsiteY348" fmla="*/ 1076769 h 3396418"/>
                <a:gd name="connsiteX349" fmla="*/ 3010363 w 4105100"/>
                <a:gd name="connsiteY349" fmla="*/ 1012535 h 3396418"/>
                <a:gd name="connsiteX350" fmla="*/ 3010363 w 4105100"/>
                <a:gd name="connsiteY350" fmla="*/ 793970 h 3396418"/>
                <a:gd name="connsiteX351" fmla="*/ 2946129 w 4105100"/>
                <a:gd name="connsiteY351" fmla="*/ 729736 h 3396418"/>
                <a:gd name="connsiteX352" fmla="*/ 2474094 w 4105100"/>
                <a:gd name="connsiteY352" fmla="*/ 729736 h 3396418"/>
                <a:gd name="connsiteX353" fmla="*/ 2409860 w 4105100"/>
                <a:gd name="connsiteY353" fmla="*/ 793970 h 3396418"/>
                <a:gd name="connsiteX354" fmla="*/ 2409860 w 4105100"/>
                <a:gd name="connsiteY354" fmla="*/ 1012535 h 3396418"/>
                <a:gd name="connsiteX355" fmla="*/ 2474094 w 4105100"/>
                <a:gd name="connsiteY355" fmla="*/ 1076769 h 3396418"/>
                <a:gd name="connsiteX356" fmla="*/ 2616724 w 4105100"/>
                <a:gd name="connsiteY356" fmla="*/ 1076769 h 3396418"/>
                <a:gd name="connsiteX357" fmla="*/ 2680958 w 4105100"/>
                <a:gd name="connsiteY357" fmla="*/ 1012535 h 3396418"/>
                <a:gd name="connsiteX358" fmla="*/ 2680958 w 4105100"/>
                <a:gd name="connsiteY358" fmla="*/ 793970 h 3396418"/>
                <a:gd name="connsiteX359" fmla="*/ 2616724 w 4105100"/>
                <a:gd name="connsiteY359" fmla="*/ 729736 h 3396418"/>
                <a:gd name="connsiteX360" fmla="*/ 1488377 w 4105100"/>
                <a:gd name="connsiteY360" fmla="*/ 729736 h 3396418"/>
                <a:gd name="connsiteX361" fmla="*/ 1424143 w 4105100"/>
                <a:gd name="connsiteY361" fmla="*/ 793970 h 3396418"/>
                <a:gd name="connsiteX362" fmla="*/ 1424143 w 4105100"/>
                <a:gd name="connsiteY362" fmla="*/ 1012535 h 3396418"/>
                <a:gd name="connsiteX363" fmla="*/ 1488377 w 4105100"/>
                <a:gd name="connsiteY363" fmla="*/ 1076769 h 3396418"/>
                <a:gd name="connsiteX364" fmla="*/ 1631007 w 4105100"/>
                <a:gd name="connsiteY364" fmla="*/ 1076769 h 3396418"/>
                <a:gd name="connsiteX365" fmla="*/ 1695241 w 4105100"/>
                <a:gd name="connsiteY365" fmla="*/ 1012535 h 3396418"/>
                <a:gd name="connsiteX366" fmla="*/ 1695241 w 4105100"/>
                <a:gd name="connsiteY366" fmla="*/ 793970 h 3396418"/>
                <a:gd name="connsiteX367" fmla="*/ 1631007 w 4105100"/>
                <a:gd name="connsiteY367" fmla="*/ 729736 h 3396418"/>
                <a:gd name="connsiteX368" fmla="*/ 1158971 w 4105100"/>
                <a:gd name="connsiteY368" fmla="*/ 729736 h 3396418"/>
                <a:gd name="connsiteX369" fmla="*/ 1094737 w 4105100"/>
                <a:gd name="connsiteY369" fmla="*/ 793970 h 3396418"/>
                <a:gd name="connsiteX370" fmla="*/ 1094737 w 4105100"/>
                <a:gd name="connsiteY370" fmla="*/ 1012535 h 3396418"/>
                <a:gd name="connsiteX371" fmla="*/ 1158971 w 4105100"/>
                <a:gd name="connsiteY371" fmla="*/ 1076769 h 3396418"/>
                <a:gd name="connsiteX372" fmla="*/ 1301601 w 4105100"/>
                <a:gd name="connsiteY372" fmla="*/ 1076769 h 3396418"/>
                <a:gd name="connsiteX373" fmla="*/ 1365835 w 4105100"/>
                <a:gd name="connsiteY373" fmla="*/ 1012535 h 3396418"/>
                <a:gd name="connsiteX374" fmla="*/ 1365835 w 4105100"/>
                <a:gd name="connsiteY374" fmla="*/ 793970 h 3396418"/>
                <a:gd name="connsiteX375" fmla="*/ 1301601 w 4105100"/>
                <a:gd name="connsiteY375" fmla="*/ 729736 h 3396418"/>
                <a:gd name="connsiteX376" fmla="*/ 829566 w 4105100"/>
                <a:gd name="connsiteY376" fmla="*/ 729736 h 3396418"/>
                <a:gd name="connsiteX377" fmla="*/ 765332 w 4105100"/>
                <a:gd name="connsiteY377" fmla="*/ 793970 h 3396418"/>
                <a:gd name="connsiteX378" fmla="*/ 765332 w 4105100"/>
                <a:gd name="connsiteY378" fmla="*/ 1012535 h 3396418"/>
                <a:gd name="connsiteX379" fmla="*/ 829566 w 4105100"/>
                <a:gd name="connsiteY379" fmla="*/ 1076769 h 3396418"/>
                <a:gd name="connsiteX380" fmla="*/ 972196 w 4105100"/>
                <a:gd name="connsiteY380" fmla="*/ 1076769 h 3396418"/>
                <a:gd name="connsiteX381" fmla="*/ 1036430 w 4105100"/>
                <a:gd name="connsiteY381" fmla="*/ 1012535 h 3396418"/>
                <a:gd name="connsiteX382" fmla="*/ 1036430 w 4105100"/>
                <a:gd name="connsiteY382" fmla="*/ 793970 h 3396418"/>
                <a:gd name="connsiteX383" fmla="*/ 972196 w 4105100"/>
                <a:gd name="connsiteY383" fmla="*/ 729736 h 3396418"/>
                <a:gd name="connsiteX384" fmla="*/ 500161 w 4105100"/>
                <a:gd name="connsiteY384" fmla="*/ 729736 h 3396418"/>
                <a:gd name="connsiteX385" fmla="*/ 435927 w 4105100"/>
                <a:gd name="connsiteY385" fmla="*/ 793970 h 3396418"/>
                <a:gd name="connsiteX386" fmla="*/ 435927 w 4105100"/>
                <a:gd name="connsiteY386" fmla="*/ 1012535 h 3396418"/>
                <a:gd name="connsiteX387" fmla="*/ 500161 w 4105100"/>
                <a:gd name="connsiteY387" fmla="*/ 1076769 h 3396418"/>
                <a:gd name="connsiteX388" fmla="*/ 642791 w 4105100"/>
                <a:gd name="connsiteY388" fmla="*/ 1076769 h 3396418"/>
                <a:gd name="connsiteX389" fmla="*/ 707025 w 4105100"/>
                <a:gd name="connsiteY389" fmla="*/ 1012535 h 3396418"/>
                <a:gd name="connsiteX390" fmla="*/ 707025 w 4105100"/>
                <a:gd name="connsiteY390" fmla="*/ 793970 h 3396418"/>
                <a:gd name="connsiteX391" fmla="*/ 642791 w 4105100"/>
                <a:gd name="connsiteY391" fmla="*/ 729736 h 3396418"/>
                <a:gd name="connsiteX392" fmla="*/ 170756 w 4105100"/>
                <a:gd name="connsiteY392" fmla="*/ 729736 h 3396418"/>
                <a:gd name="connsiteX393" fmla="*/ 106522 w 4105100"/>
                <a:gd name="connsiteY393" fmla="*/ 793970 h 3396418"/>
                <a:gd name="connsiteX394" fmla="*/ 106522 w 4105100"/>
                <a:gd name="connsiteY394" fmla="*/ 1012535 h 3396418"/>
                <a:gd name="connsiteX395" fmla="*/ 170756 w 4105100"/>
                <a:gd name="connsiteY395" fmla="*/ 1076769 h 3396418"/>
                <a:gd name="connsiteX396" fmla="*/ 313386 w 4105100"/>
                <a:gd name="connsiteY396" fmla="*/ 1076769 h 3396418"/>
                <a:gd name="connsiteX397" fmla="*/ 377620 w 4105100"/>
                <a:gd name="connsiteY397" fmla="*/ 1012535 h 3396418"/>
                <a:gd name="connsiteX398" fmla="*/ 377620 w 4105100"/>
                <a:gd name="connsiteY398" fmla="*/ 793970 h 3396418"/>
                <a:gd name="connsiteX399" fmla="*/ 313386 w 4105100"/>
                <a:gd name="connsiteY399" fmla="*/ 729736 h 3396418"/>
                <a:gd name="connsiteX400" fmla="*/ 3791715 w 4105100"/>
                <a:gd name="connsiteY400" fmla="*/ 226567 h 3396418"/>
                <a:gd name="connsiteX401" fmla="*/ 3727481 w 4105100"/>
                <a:gd name="connsiteY401" fmla="*/ 290801 h 3396418"/>
                <a:gd name="connsiteX402" fmla="*/ 3727481 w 4105100"/>
                <a:gd name="connsiteY402" fmla="*/ 509366 h 3396418"/>
                <a:gd name="connsiteX403" fmla="*/ 3791715 w 4105100"/>
                <a:gd name="connsiteY403" fmla="*/ 573600 h 3396418"/>
                <a:gd name="connsiteX404" fmla="*/ 3934345 w 4105100"/>
                <a:gd name="connsiteY404" fmla="*/ 573600 h 3396418"/>
                <a:gd name="connsiteX405" fmla="*/ 3998579 w 4105100"/>
                <a:gd name="connsiteY405" fmla="*/ 509366 h 3396418"/>
                <a:gd name="connsiteX406" fmla="*/ 3998579 w 4105100"/>
                <a:gd name="connsiteY406" fmla="*/ 290801 h 3396418"/>
                <a:gd name="connsiteX407" fmla="*/ 3934345 w 4105100"/>
                <a:gd name="connsiteY407" fmla="*/ 226567 h 3396418"/>
                <a:gd name="connsiteX408" fmla="*/ 3462309 w 4105100"/>
                <a:gd name="connsiteY408" fmla="*/ 226567 h 3396418"/>
                <a:gd name="connsiteX409" fmla="*/ 3398075 w 4105100"/>
                <a:gd name="connsiteY409" fmla="*/ 290801 h 3396418"/>
                <a:gd name="connsiteX410" fmla="*/ 3398075 w 4105100"/>
                <a:gd name="connsiteY410" fmla="*/ 509366 h 3396418"/>
                <a:gd name="connsiteX411" fmla="*/ 3462309 w 4105100"/>
                <a:gd name="connsiteY411" fmla="*/ 573600 h 3396418"/>
                <a:gd name="connsiteX412" fmla="*/ 3604939 w 4105100"/>
                <a:gd name="connsiteY412" fmla="*/ 573600 h 3396418"/>
                <a:gd name="connsiteX413" fmla="*/ 3669173 w 4105100"/>
                <a:gd name="connsiteY413" fmla="*/ 509366 h 3396418"/>
                <a:gd name="connsiteX414" fmla="*/ 3669173 w 4105100"/>
                <a:gd name="connsiteY414" fmla="*/ 290801 h 3396418"/>
                <a:gd name="connsiteX415" fmla="*/ 3604939 w 4105100"/>
                <a:gd name="connsiteY415" fmla="*/ 226567 h 3396418"/>
                <a:gd name="connsiteX416" fmla="*/ 3132904 w 4105100"/>
                <a:gd name="connsiteY416" fmla="*/ 226567 h 3396418"/>
                <a:gd name="connsiteX417" fmla="*/ 3068670 w 4105100"/>
                <a:gd name="connsiteY417" fmla="*/ 290801 h 3396418"/>
                <a:gd name="connsiteX418" fmla="*/ 3068670 w 4105100"/>
                <a:gd name="connsiteY418" fmla="*/ 509366 h 3396418"/>
                <a:gd name="connsiteX419" fmla="*/ 3132904 w 4105100"/>
                <a:gd name="connsiteY419" fmla="*/ 573600 h 3396418"/>
                <a:gd name="connsiteX420" fmla="*/ 3275534 w 4105100"/>
                <a:gd name="connsiteY420" fmla="*/ 573600 h 3396418"/>
                <a:gd name="connsiteX421" fmla="*/ 3339768 w 4105100"/>
                <a:gd name="connsiteY421" fmla="*/ 509366 h 3396418"/>
                <a:gd name="connsiteX422" fmla="*/ 3339768 w 4105100"/>
                <a:gd name="connsiteY422" fmla="*/ 290801 h 3396418"/>
                <a:gd name="connsiteX423" fmla="*/ 3275534 w 4105100"/>
                <a:gd name="connsiteY423" fmla="*/ 226567 h 3396418"/>
                <a:gd name="connsiteX424" fmla="*/ 2803499 w 4105100"/>
                <a:gd name="connsiteY424" fmla="*/ 226567 h 3396418"/>
                <a:gd name="connsiteX425" fmla="*/ 2739265 w 4105100"/>
                <a:gd name="connsiteY425" fmla="*/ 290801 h 3396418"/>
                <a:gd name="connsiteX426" fmla="*/ 2739265 w 4105100"/>
                <a:gd name="connsiteY426" fmla="*/ 509366 h 3396418"/>
                <a:gd name="connsiteX427" fmla="*/ 2803499 w 4105100"/>
                <a:gd name="connsiteY427" fmla="*/ 573600 h 3396418"/>
                <a:gd name="connsiteX428" fmla="*/ 2946129 w 4105100"/>
                <a:gd name="connsiteY428" fmla="*/ 573600 h 3396418"/>
                <a:gd name="connsiteX429" fmla="*/ 3010363 w 4105100"/>
                <a:gd name="connsiteY429" fmla="*/ 509366 h 3396418"/>
                <a:gd name="connsiteX430" fmla="*/ 3010363 w 4105100"/>
                <a:gd name="connsiteY430" fmla="*/ 290801 h 3396418"/>
                <a:gd name="connsiteX431" fmla="*/ 2946129 w 4105100"/>
                <a:gd name="connsiteY431" fmla="*/ 226567 h 3396418"/>
                <a:gd name="connsiteX432" fmla="*/ 2474094 w 4105100"/>
                <a:gd name="connsiteY432" fmla="*/ 226567 h 3396418"/>
                <a:gd name="connsiteX433" fmla="*/ 2409860 w 4105100"/>
                <a:gd name="connsiteY433" fmla="*/ 290801 h 3396418"/>
                <a:gd name="connsiteX434" fmla="*/ 2409860 w 4105100"/>
                <a:gd name="connsiteY434" fmla="*/ 509366 h 3396418"/>
                <a:gd name="connsiteX435" fmla="*/ 2474094 w 4105100"/>
                <a:gd name="connsiteY435" fmla="*/ 573600 h 3396418"/>
                <a:gd name="connsiteX436" fmla="*/ 2616724 w 4105100"/>
                <a:gd name="connsiteY436" fmla="*/ 573600 h 3396418"/>
                <a:gd name="connsiteX437" fmla="*/ 2680958 w 4105100"/>
                <a:gd name="connsiteY437" fmla="*/ 509366 h 3396418"/>
                <a:gd name="connsiteX438" fmla="*/ 2680958 w 4105100"/>
                <a:gd name="connsiteY438" fmla="*/ 290801 h 3396418"/>
                <a:gd name="connsiteX439" fmla="*/ 2616724 w 4105100"/>
                <a:gd name="connsiteY439" fmla="*/ 226567 h 3396418"/>
                <a:gd name="connsiteX440" fmla="*/ 1488377 w 4105100"/>
                <a:gd name="connsiteY440" fmla="*/ 226567 h 3396418"/>
                <a:gd name="connsiteX441" fmla="*/ 1424143 w 4105100"/>
                <a:gd name="connsiteY441" fmla="*/ 290801 h 3396418"/>
                <a:gd name="connsiteX442" fmla="*/ 1424143 w 4105100"/>
                <a:gd name="connsiteY442" fmla="*/ 509366 h 3396418"/>
                <a:gd name="connsiteX443" fmla="*/ 1488377 w 4105100"/>
                <a:gd name="connsiteY443" fmla="*/ 573600 h 3396418"/>
                <a:gd name="connsiteX444" fmla="*/ 1631007 w 4105100"/>
                <a:gd name="connsiteY444" fmla="*/ 573600 h 3396418"/>
                <a:gd name="connsiteX445" fmla="*/ 1695241 w 4105100"/>
                <a:gd name="connsiteY445" fmla="*/ 509366 h 3396418"/>
                <a:gd name="connsiteX446" fmla="*/ 1695241 w 4105100"/>
                <a:gd name="connsiteY446" fmla="*/ 290801 h 3396418"/>
                <a:gd name="connsiteX447" fmla="*/ 1631007 w 4105100"/>
                <a:gd name="connsiteY447" fmla="*/ 226567 h 3396418"/>
                <a:gd name="connsiteX448" fmla="*/ 1158971 w 4105100"/>
                <a:gd name="connsiteY448" fmla="*/ 226567 h 3396418"/>
                <a:gd name="connsiteX449" fmla="*/ 1094737 w 4105100"/>
                <a:gd name="connsiteY449" fmla="*/ 290801 h 3396418"/>
                <a:gd name="connsiteX450" fmla="*/ 1094737 w 4105100"/>
                <a:gd name="connsiteY450" fmla="*/ 509366 h 3396418"/>
                <a:gd name="connsiteX451" fmla="*/ 1158971 w 4105100"/>
                <a:gd name="connsiteY451" fmla="*/ 573600 h 3396418"/>
                <a:gd name="connsiteX452" fmla="*/ 1301601 w 4105100"/>
                <a:gd name="connsiteY452" fmla="*/ 573600 h 3396418"/>
                <a:gd name="connsiteX453" fmla="*/ 1365835 w 4105100"/>
                <a:gd name="connsiteY453" fmla="*/ 509366 h 3396418"/>
                <a:gd name="connsiteX454" fmla="*/ 1365835 w 4105100"/>
                <a:gd name="connsiteY454" fmla="*/ 290801 h 3396418"/>
                <a:gd name="connsiteX455" fmla="*/ 1301601 w 4105100"/>
                <a:gd name="connsiteY455" fmla="*/ 226567 h 3396418"/>
                <a:gd name="connsiteX456" fmla="*/ 829566 w 4105100"/>
                <a:gd name="connsiteY456" fmla="*/ 226567 h 3396418"/>
                <a:gd name="connsiteX457" fmla="*/ 765332 w 4105100"/>
                <a:gd name="connsiteY457" fmla="*/ 290801 h 3396418"/>
                <a:gd name="connsiteX458" fmla="*/ 765332 w 4105100"/>
                <a:gd name="connsiteY458" fmla="*/ 509366 h 3396418"/>
                <a:gd name="connsiteX459" fmla="*/ 829566 w 4105100"/>
                <a:gd name="connsiteY459" fmla="*/ 573600 h 3396418"/>
                <a:gd name="connsiteX460" fmla="*/ 972196 w 4105100"/>
                <a:gd name="connsiteY460" fmla="*/ 573600 h 3396418"/>
                <a:gd name="connsiteX461" fmla="*/ 1036430 w 4105100"/>
                <a:gd name="connsiteY461" fmla="*/ 509366 h 3396418"/>
                <a:gd name="connsiteX462" fmla="*/ 1036430 w 4105100"/>
                <a:gd name="connsiteY462" fmla="*/ 290801 h 3396418"/>
                <a:gd name="connsiteX463" fmla="*/ 972196 w 4105100"/>
                <a:gd name="connsiteY463" fmla="*/ 226567 h 3396418"/>
                <a:gd name="connsiteX464" fmla="*/ 500161 w 4105100"/>
                <a:gd name="connsiteY464" fmla="*/ 226567 h 3396418"/>
                <a:gd name="connsiteX465" fmla="*/ 435927 w 4105100"/>
                <a:gd name="connsiteY465" fmla="*/ 290801 h 3396418"/>
                <a:gd name="connsiteX466" fmla="*/ 435927 w 4105100"/>
                <a:gd name="connsiteY466" fmla="*/ 509366 h 3396418"/>
                <a:gd name="connsiteX467" fmla="*/ 500161 w 4105100"/>
                <a:gd name="connsiteY467" fmla="*/ 573600 h 3396418"/>
                <a:gd name="connsiteX468" fmla="*/ 642791 w 4105100"/>
                <a:gd name="connsiteY468" fmla="*/ 573600 h 3396418"/>
                <a:gd name="connsiteX469" fmla="*/ 707025 w 4105100"/>
                <a:gd name="connsiteY469" fmla="*/ 509366 h 3396418"/>
                <a:gd name="connsiteX470" fmla="*/ 707025 w 4105100"/>
                <a:gd name="connsiteY470" fmla="*/ 290801 h 3396418"/>
                <a:gd name="connsiteX471" fmla="*/ 642791 w 4105100"/>
                <a:gd name="connsiteY471" fmla="*/ 226567 h 3396418"/>
                <a:gd name="connsiteX472" fmla="*/ 170756 w 4105100"/>
                <a:gd name="connsiteY472" fmla="*/ 226567 h 3396418"/>
                <a:gd name="connsiteX473" fmla="*/ 106522 w 4105100"/>
                <a:gd name="connsiteY473" fmla="*/ 290801 h 3396418"/>
                <a:gd name="connsiteX474" fmla="*/ 106522 w 4105100"/>
                <a:gd name="connsiteY474" fmla="*/ 509366 h 3396418"/>
                <a:gd name="connsiteX475" fmla="*/ 170756 w 4105100"/>
                <a:gd name="connsiteY475" fmla="*/ 573600 h 3396418"/>
                <a:gd name="connsiteX476" fmla="*/ 313386 w 4105100"/>
                <a:gd name="connsiteY476" fmla="*/ 573600 h 3396418"/>
                <a:gd name="connsiteX477" fmla="*/ 377620 w 4105100"/>
                <a:gd name="connsiteY477" fmla="*/ 509366 h 3396418"/>
                <a:gd name="connsiteX478" fmla="*/ 377620 w 4105100"/>
                <a:gd name="connsiteY478" fmla="*/ 290801 h 3396418"/>
                <a:gd name="connsiteX479" fmla="*/ 313386 w 4105100"/>
                <a:gd name="connsiteY479" fmla="*/ 226567 h 3396418"/>
                <a:gd name="connsiteX480" fmla="*/ 130448 w 4105100"/>
                <a:gd name="connsiteY480" fmla="*/ 0 h 3396418"/>
                <a:gd name="connsiteX481" fmla="*/ 1671314 w 4105100"/>
                <a:gd name="connsiteY481" fmla="*/ 0 h 3396418"/>
                <a:gd name="connsiteX482" fmla="*/ 1801762 w 4105100"/>
                <a:gd name="connsiteY482" fmla="*/ 130448 h 3396418"/>
                <a:gd name="connsiteX483" fmla="*/ 1801762 w 4105100"/>
                <a:gd name="connsiteY483" fmla="*/ 780108 h 3396418"/>
                <a:gd name="connsiteX484" fmla="*/ 2303338 w 4105100"/>
                <a:gd name="connsiteY484" fmla="*/ 780108 h 3396418"/>
                <a:gd name="connsiteX485" fmla="*/ 2303338 w 4105100"/>
                <a:gd name="connsiteY485" fmla="*/ 130448 h 3396418"/>
                <a:gd name="connsiteX486" fmla="*/ 2433786 w 4105100"/>
                <a:gd name="connsiteY486" fmla="*/ 0 h 3396418"/>
                <a:gd name="connsiteX487" fmla="*/ 3974652 w 4105100"/>
                <a:gd name="connsiteY487" fmla="*/ 0 h 3396418"/>
                <a:gd name="connsiteX488" fmla="*/ 4105100 w 4105100"/>
                <a:gd name="connsiteY488" fmla="*/ 130448 h 3396418"/>
                <a:gd name="connsiteX489" fmla="*/ 4105100 w 4105100"/>
                <a:gd name="connsiteY489" fmla="*/ 3396418 h 3396418"/>
                <a:gd name="connsiteX490" fmla="*/ 2303338 w 4105100"/>
                <a:gd name="connsiteY490" fmla="*/ 3396418 h 3396418"/>
                <a:gd name="connsiteX491" fmla="*/ 2303338 w 4105100"/>
                <a:gd name="connsiteY491" fmla="*/ 1245413 h 3396418"/>
                <a:gd name="connsiteX492" fmla="*/ 1801762 w 4105100"/>
                <a:gd name="connsiteY492" fmla="*/ 1245413 h 3396418"/>
                <a:gd name="connsiteX493" fmla="*/ 1801762 w 4105100"/>
                <a:gd name="connsiteY493" fmla="*/ 3396418 h 3396418"/>
                <a:gd name="connsiteX494" fmla="*/ 0 w 4105100"/>
                <a:gd name="connsiteY494" fmla="*/ 3396418 h 3396418"/>
                <a:gd name="connsiteX495" fmla="*/ 0 w 4105100"/>
                <a:gd name="connsiteY495" fmla="*/ 130448 h 3396418"/>
                <a:gd name="connsiteX496" fmla="*/ 130448 w 4105100"/>
                <a:gd name="connsiteY496" fmla="*/ 0 h 3396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</a:cxnLst>
              <a:rect l="l" t="t" r="r" b="b"/>
              <a:pathLst>
                <a:path w="4105100" h="3396418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1116">
              <a:extLst>
                <a:ext uri="{FF2B5EF4-FFF2-40B4-BE49-F238E27FC236}">
                  <a16:creationId xmlns:a16="http://schemas.microsoft.com/office/drawing/2014/main" id="{DDAB951F-A662-4D99-8002-D37E65FDE19F}"/>
                </a:ext>
              </a:extLst>
            </p:cNvPr>
            <p:cNvSpPr/>
            <p:nvPr/>
          </p:nvSpPr>
          <p:spPr>
            <a:xfrm>
              <a:off x="5562280" y="5284448"/>
              <a:ext cx="947543" cy="358135"/>
            </a:xfrm>
            <a:custGeom>
              <a:avLst/>
              <a:gdLst>
                <a:gd name="connsiteX0" fmla="*/ 1239677 w 2500196"/>
                <a:gd name="connsiteY0" fmla="*/ 0 h 944977"/>
                <a:gd name="connsiteX1" fmla="*/ 2304979 w 2500196"/>
                <a:gd name="connsiteY1" fmla="*/ 684101 h 944977"/>
                <a:gd name="connsiteX2" fmla="*/ 2428142 w 2500196"/>
                <a:gd name="connsiteY2" fmla="*/ 684101 h 944977"/>
                <a:gd name="connsiteX3" fmla="*/ 2500196 w 2500196"/>
                <a:gd name="connsiteY3" fmla="*/ 756155 h 944977"/>
                <a:gd name="connsiteX4" fmla="*/ 2500196 w 2500196"/>
                <a:gd name="connsiteY4" fmla="*/ 872923 h 944977"/>
                <a:gd name="connsiteX5" fmla="*/ 2428142 w 2500196"/>
                <a:gd name="connsiteY5" fmla="*/ 944977 h 944977"/>
                <a:gd name="connsiteX6" fmla="*/ 72054 w 2500196"/>
                <a:gd name="connsiteY6" fmla="*/ 944977 h 944977"/>
                <a:gd name="connsiteX7" fmla="*/ 0 w 2500196"/>
                <a:gd name="connsiteY7" fmla="*/ 872923 h 944977"/>
                <a:gd name="connsiteX8" fmla="*/ 0 w 2500196"/>
                <a:gd name="connsiteY8" fmla="*/ 756155 h 944977"/>
                <a:gd name="connsiteX9" fmla="*/ 72054 w 2500196"/>
                <a:gd name="connsiteY9" fmla="*/ 684101 h 944977"/>
                <a:gd name="connsiteX10" fmla="*/ 174375 w 2500196"/>
                <a:gd name="connsiteY10" fmla="*/ 684101 h 9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196" h="944977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1117">
              <a:extLst>
                <a:ext uri="{FF2B5EF4-FFF2-40B4-BE49-F238E27FC236}">
                  <a16:creationId xmlns:a16="http://schemas.microsoft.com/office/drawing/2014/main" id="{6D65543A-D8B2-4B66-B74C-63C09F0B2058}"/>
                </a:ext>
              </a:extLst>
            </p:cNvPr>
            <p:cNvGrpSpPr/>
            <p:nvPr/>
          </p:nvGrpSpPr>
          <p:grpSpPr>
            <a:xfrm>
              <a:off x="5606758" y="5637992"/>
              <a:ext cx="848048" cy="532510"/>
              <a:chOff x="1755435" y="3992043"/>
              <a:chExt cx="2237667" cy="1446386"/>
            </a:xfrm>
          </p:grpSpPr>
          <p:sp>
            <p:nvSpPr>
              <p:cNvPr id="78" name="Rectangle 1142">
                <a:extLst>
                  <a:ext uri="{FF2B5EF4-FFF2-40B4-BE49-F238E27FC236}">
                    <a16:creationId xmlns:a16="http://schemas.microsoft.com/office/drawing/2014/main" id="{65355ECE-9B41-4C8E-996C-F672C896312A}"/>
                  </a:ext>
                </a:extLst>
              </p:cNvPr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1143">
                <a:extLst>
                  <a:ext uri="{FF2B5EF4-FFF2-40B4-BE49-F238E27FC236}">
                    <a16:creationId xmlns:a16="http://schemas.microsoft.com/office/drawing/2014/main" id="{428F5E3D-4EC4-4097-AA91-3A02118C9590}"/>
                  </a:ext>
                </a:extLst>
              </p:cNvPr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1144">
                <a:extLst>
                  <a:ext uri="{FF2B5EF4-FFF2-40B4-BE49-F238E27FC236}">
                    <a16:creationId xmlns:a16="http://schemas.microsoft.com/office/drawing/2014/main" id="{FC0453EC-604F-4C92-8302-6584FAFAE2B3}"/>
                  </a:ext>
                </a:extLst>
              </p:cNvPr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1145">
                <a:extLst>
                  <a:ext uri="{FF2B5EF4-FFF2-40B4-BE49-F238E27FC236}">
                    <a16:creationId xmlns:a16="http://schemas.microsoft.com/office/drawing/2014/main" id="{B37FE74F-ACBA-4C80-8DCA-DAA5D257DD71}"/>
                  </a:ext>
                </a:extLst>
              </p:cNvPr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1146">
                <a:extLst>
                  <a:ext uri="{FF2B5EF4-FFF2-40B4-BE49-F238E27FC236}">
                    <a16:creationId xmlns:a16="http://schemas.microsoft.com/office/drawing/2014/main" id="{120388DC-426F-4B2D-923F-CEF276A77650}"/>
                  </a:ext>
                </a:extLst>
              </p:cNvPr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Freeform: Shape 1118">
              <a:extLst>
                <a:ext uri="{FF2B5EF4-FFF2-40B4-BE49-F238E27FC236}">
                  <a16:creationId xmlns:a16="http://schemas.microsoft.com/office/drawing/2014/main" id="{1CB70921-EF5F-4981-9A09-95841C40A6FD}"/>
                </a:ext>
              </a:extLst>
            </p:cNvPr>
            <p:cNvSpPr/>
            <p:nvPr/>
          </p:nvSpPr>
          <p:spPr>
            <a:xfrm>
              <a:off x="5883472" y="5687195"/>
              <a:ext cx="304623" cy="155358"/>
            </a:xfrm>
            <a:custGeom>
              <a:avLst/>
              <a:gdLst>
                <a:gd name="connsiteX0" fmla="*/ 401890 w 803780"/>
                <a:gd name="connsiteY0" fmla="*/ 0 h 409928"/>
                <a:gd name="connsiteX1" fmla="*/ 546821 w 803780"/>
                <a:gd name="connsiteY1" fmla="*/ 60033 h 409928"/>
                <a:gd name="connsiteX2" fmla="*/ 553278 w 803780"/>
                <a:gd name="connsiteY2" fmla="*/ 69609 h 409928"/>
                <a:gd name="connsiteX3" fmla="*/ 674576 w 803780"/>
                <a:gd name="connsiteY3" fmla="*/ 69609 h 409928"/>
                <a:gd name="connsiteX4" fmla="*/ 803780 w 803780"/>
                <a:gd name="connsiteY4" fmla="*/ 198813 h 409928"/>
                <a:gd name="connsiteX5" fmla="*/ 803780 w 803780"/>
                <a:gd name="connsiteY5" fmla="*/ 201281 h 409928"/>
                <a:gd name="connsiteX6" fmla="*/ 674576 w 803780"/>
                <a:gd name="connsiteY6" fmla="*/ 330485 h 409928"/>
                <a:gd name="connsiteX7" fmla="*/ 559908 w 803780"/>
                <a:gd name="connsiteY7" fmla="*/ 330485 h 409928"/>
                <a:gd name="connsiteX8" fmla="*/ 546821 w 803780"/>
                <a:gd name="connsiteY8" fmla="*/ 349895 h 409928"/>
                <a:gd name="connsiteX9" fmla="*/ 401890 w 803780"/>
                <a:gd name="connsiteY9" fmla="*/ 409928 h 409928"/>
                <a:gd name="connsiteX10" fmla="*/ 256959 w 803780"/>
                <a:gd name="connsiteY10" fmla="*/ 349895 h 409928"/>
                <a:gd name="connsiteX11" fmla="*/ 243872 w 803780"/>
                <a:gd name="connsiteY11" fmla="*/ 330485 h 409928"/>
                <a:gd name="connsiteX12" fmla="*/ 129204 w 803780"/>
                <a:gd name="connsiteY12" fmla="*/ 330485 h 409928"/>
                <a:gd name="connsiteX13" fmla="*/ 0 w 803780"/>
                <a:gd name="connsiteY13" fmla="*/ 201281 h 409928"/>
                <a:gd name="connsiteX14" fmla="*/ 0 w 803780"/>
                <a:gd name="connsiteY14" fmla="*/ 198813 h 409928"/>
                <a:gd name="connsiteX15" fmla="*/ 129204 w 803780"/>
                <a:gd name="connsiteY15" fmla="*/ 69609 h 409928"/>
                <a:gd name="connsiteX16" fmla="*/ 250502 w 803780"/>
                <a:gd name="connsiteY16" fmla="*/ 69609 h 409928"/>
                <a:gd name="connsiteX17" fmla="*/ 256959 w 803780"/>
                <a:gd name="connsiteY17" fmla="*/ 60033 h 409928"/>
                <a:gd name="connsiteX18" fmla="*/ 401890 w 803780"/>
                <a:gd name="connsiteY18" fmla="*/ 0 h 40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3780" h="409928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1119">
              <a:extLst>
                <a:ext uri="{FF2B5EF4-FFF2-40B4-BE49-F238E27FC236}">
                  <a16:creationId xmlns:a16="http://schemas.microsoft.com/office/drawing/2014/main" id="{E50306A7-FDDE-45C0-B53B-98F117C33918}"/>
                </a:ext>
              </a:extLst>
            </p:cNvPr>
            <p:cNvSpPr/>
            <p:nvPr/>
          </p:nvSpPr>
          <p:spPr>
            <a:xfrm>
              <a:off x="5902098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1120">
              <a:extLst>
                <a:ext uri="{FF2B5EF4-FFF2-40B4-BE49-F238E27FC236}">
                  <a16:creationId xmlns:a16="http://schemas.microsoft.com/office/drawing/2014/main" id="{224D357C-62E0-49F3-9385-B9013189635B}"/>
                </a:ext>
              </a:extLst>
            </p:cNvPr>
            <p:cNvSpPr/>
            <p:nvPr/>
          </p:nvSpPr>
          <p:spPr>
            <a:xfrm>
              <a:off x="6043699" y="5891253"/>
              <a:ext cx="138619" cy="27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1128">
              <a:extLst>
                <a:ext uri="{FF2B5EF4-FFF2-40B4-BE49-F238E27FC236}">
                  <a16:creationId xmlns:a16="http://schemas.microsoft.com/office/drawing/2014/main" id="{4AD19F75-AE1A-4A29-B7E8-466EAFEAE02F}"/>
                </a:ext>
              </a:extLst>
            </p:cNvPr>
            <p:cNvGrpSpPr/>
            <p:nvPr/>
          </p:nvGrpSpPr>
          <p:grpSpPr>
            <a:xfrm>
              <a:off x="4847599" y="5548574"/>
              <a:ext cx="518109" cy="740519"/>
              <a:chOff x="-4879" y="3800380"/>
              <a:chExt cx="1367087" cy="1953939"/>
            </a:xfrm>
          </p:grpSpPr>
          <p:sp>
            <p:nvSpPr>
              <p:cNvPr id="74" name="Rectangle: Rounded Corners 1138">
                <a:extLst>
                  <a:ext uri="{FF2B5EF4-FFF2-40B4-BE49-F238E27FC236}">
                    <a16:creationId xmlns:a16="http://schemas.microsoft.com/office/drawing/2014/main" id="{D4AD1B1B-E3AA-42B2-AE63-C920BB6884A9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: Rounded Corners 1139">
                <a:extLst>
                  <a:ext uri="{FF2B5EF4-FFF2-40B4-BE49-F238E27FC236}">
                    <a16:creationId xmlns:a16="http://schemas.microsoft.com/office/drawing/2014/main" id="{4405E5F1-2BF8-47C6-A072-C8C25C7BD1AF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: Rounded Corners 1140">
                <a:extLst>
                  <a:ext uri="{FF2B5EF4-FFF2-40B4-BE49-F238E27FC236}">
                    <a16:creationId xmlns:a16="http://schemas.microsoft.com/office/drawing/2014/main" id="{F6C5D020-CCB7-4593-B2B6-FA51C729E9F3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141">
                <a:extLst>
                  <a:ext uri="{FF2B5EF4-FFF2-40B4-BE49-F238E27FC236}">
                    <a16:creationId xmlns:a16="http://schemas.microsoft.com/office/drawing/2014/main" id="{13BA9EA0-DED4-487E-BD1F-52F3F5EE1F38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5" name="Group 1129">
              <a:extLst>
                <a:ext uri="{FF2B5EF4-FFF2-40B4-BE49-F238E27FC236}">
                  <a16:creationId xmlns:a16="http://schemas.microsoft.com/office/drawing/2014/main" id="{E9FF0427-56F5-4EDD-A485-33EB67412BB2}"/>
                </a:ext>
              </a:extLst>
            </p:cNvPr>
            <p:cNvGrpSpPr/>
            <p:nvPr/>
          </p:nvGrpSpPr>
          <p:grpSpPr>
            <a:xfrm>
              <a:off x="6761903" y="5555638"/>
              <a:ext cx="518109" cy="740519"/>
              <a:chOff x="-4879" y="3800380"/>
              <a:chExt cx="1367087" cy="1953939"/>
            </a:xfrm>
          </p:grpSpPr>
          <p:sp>
            <p:nvSpPr>
              <p:cNvPr id="70" name="Rectangle: Rounded Corners 1134">
                <a:extLst>
                  <a:ext uri="{FF2B5EF4-FFF2-40B4-BE49-F238E27FC236}">
                    <a16:creationId xmlns:a16="http://schemas.microsoft.com/office/drawing/2014/main" id="{B84BF9C1-7A4D-4AE4-BAFC-B310CEA12DAF}"/>
                  </a:ext>
                </a:extLst>
              </p:cNvPr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Rounded Corners 1135">
                <a:extLst>
                  <a:ext uri="{FF2B5EF4-FFF2-40B4-BE49-F238E27FC236}">
                    <a16:creationId xmlns:a16="http://schemas.microsoft.com/office/drawing/2014/main" id="{9DCC35B3-7FB1-4B94-AF0C-5CCCEFCD3FAE}"/>
                  </a:ext>
                </a:extLst>
              </p:cNvPr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: Rounded Corners 1136">
                <a:extLst>
                  <a:ext uri="{FF2B5EF4-FFF2-40B4-BE49-F238E27FC236}">
                    <a16:creationId xmlns:a16="http://schemas.microsoft.com/office/drawing/2014/main" id="{E7A18C05-768A-4BAC-8D0E-C5542E9B6598}"/>
                  </a:ext>
                </a:extLst>
              </p:cNvPr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: Rounded Corners 1137">
                <a:extLst>
                  <a:ext uri="{FF2B5EF4-FFF2-40B4-BE49-F238E27FC236}">
                    <a16:creationId xmlns:a16="http://schemas.microsoft.com/office/drawing/2014/main" id="{DCFE0F89-E632-4917-AA9B-70959DE876D4}"/>
                  </a:ext>
                </a:extLst>
              </p:cNvPr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Rectangle: Rounded Corners 1130">
              <a:extLst>
                <a:ext uri="{FF2B5EF4-FFF2-40B4-BE49-F238E27FC236}">
                  <a16:creationId xmlns:a16="http://schemas.microsoft.com/office/drawing/2014/main" id="{F8AE4EFB-714C-438B-99E4-57C8BD1C26E3}"/>
                </a:ext>
              </a:extLst>
            </p:cNvPr>
            <p:cNvSpPr/>
            <p:nvPr/>
          </p:nvSpPr>
          <p:spPr>
            <a:xfrm>
              <a:off x="5171758" y="6042504"/>
              <a:ext cx="90314" cy="119121"/>
            </a:xfrm>
            <a:prstGeom prst="roundRect">
              <a:avLst>
                <a:gd name="adj" fmla="val 36451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1131">
              <a:extLst>
                <a:ext uri="{FF2B5EF4-FFF2-40B4-BE49-F238E27FC236}">
                  <a16:creationId xmlns:a16="http://schemas.microsoft.com/office/drawing/2014/main" id="{7B514D31-5E4C-41A6-99E5-3DECF287A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9447" y="6070764"/>
              <a:ext cx="199332" cy="103964"/>
            </a:xfrm>
            <a:custGeom>
              <a:avLst/>
              <a:gdLst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87334 w 2223628"/>
                <a:gd name="connsiteY60" fmla="*/ 759133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73046 w 2223628"/>
                <a:gd name="connsiteY60" fmla="*/ 832952 h 1159759"/>
                <a:gd name="connsiteX61" fmla="*/ 44793 w 2223628"/>
                <a:gd name="connsiteY61" fmla="*/ 1077115 h 1159759"/>
                <a:gd name="connsiteX62" fmla="*/ 22057 w 2223628"/>
                <a:gd name="connsiteY62" fmla="*/ 1159759 h 1159759"/>
                <a:gd name="connsiteX63" fmla="*/ 0 w 2223628"/>
                <a:gd name="connsiteY63" fmla="*/ 557599 h 1159759"/>
                <a:gd name="connsiteX64" fmla="*/ 111960 w 2223628"/>
                <a:gd name="connsiteY64" fmla="*/ 315750 h 1159759"/>
                <a:gd name="connsiteX65" fmla="*/ 147787 w 2223628"/>
                <a:gd name="connsiteY65" fmla="*/ 123161 h 1159759"/>
                <a:gd name="connsiteX66" fmla="*/ 270957 w 2223628"/>
                <a:gd name="connsiteY66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99293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204055 w 2223628"/>
                <a:gd name="connsiteY53" fmla="*/ 756897 h 1159759"/>
                <a:gd name="connsiteX54" fmla="*/ 174663 w 2223628"/>
                <a:gd name="connsiteY54" fmla="*/ 931560 h 1159759"/>
                <a:gd name="connsiteX55" fmla="*/ 154549 w 2223628"/>
                <a:gd name="connsiteY55" fmla="*/ 761663 h 1159759"/>
                <a:gd name="connsiteX56" fmla="*/ 155641 w 2223628"/>
                <a:gd name="connsiteY56" fmla="*/ 690552 h 1159759"/>
                <a:gd name="connsiteX57" fmla="*/ 116447 w 2223628"/>
                <a:gd name="connsiteY57" fmla="*/ 649406 h 1159759"/>
                <a:gd name="connsiteX58" fmla="*/ 88455 w 2223628"/>
                <a:gd name="connsiteY58" fmla="*/ 689432 h 1159759"/>
                <a:gd name="connsiteX59" fmla="*/ 87368 w 2223628"/>
                <a:gd name="connsiteY59" fmla="*/ 759114 h 1159759"/>
                <a:gd name="connsiteX60" fmla="*/ 44793 w 2223628"/>
                <a:gd name="connsiteY60" fmla="*/ 1077115 h 1159759"/>
                <a:gd name="connsiteX61" fmla="*/ 22057 w 2223628"/>
                <a:gd name="connsiteY61" fmla="*/ 1159759 h 1159759"/>
                <a:gd name="connsiteX62" fmla="*/ 0 w 2223628"/>
                <a:gd name="connsiteY62" fmla="*/ 557599 h 1159759"/>
                <a:gd name="connsiteX63" fmla="*/ 111960 w 2223628"/>
                <a:gd name="connsiteY63" fmla="*/ 315750 h 1159759"/>
                <a:gd name="connsiteX64" fmla="*/ 147787 w 2223628"/>
                <a:gd name="connsiteY64" fmla="*/ 123161 h 1159759"/>
                <a:gd name="connsiteX65" fmla="*/ 270957 w 2223628"/>
                <a:gd name="connsiteY65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4549 w 2223628"/>
                <a:gd name="connsiteY54" fmla="*/ 761663 h 1159759"/>
                <a:gd name="connsiteX55" fmla="*/ 155641 w 2223628"/>
                <a:gd name="connsiteY55" fmla="*/ 690552 h 1159759"/>
                <a:gd name="connsiteX56" fmla="*/ 116447 w 2223628"/>
                <a:gd name="connsiteY56" fmla="*/ 649406 h 1159759"/>
                <a:gd name="connsiteX57" fmla="*/ 88455 w 2223628"/>
                <a:gd name="connsiteY57" fmla="*/ 689432 h 1159759"/>
                <a:gd name="connsiteX58" fmla="*/ 87368 w 2223628"/>
                <a:gd name="connsiteY58" fmla="*/ 759114 h 1159759"/>
                <a:gd name="connsiteX59" fmla="*/ 44793 w 2223628"/>
                <a:gd name="connsiteY59" fmla="*/ 1077115 h 1159759"/>
                <a:gd name="connsiteX60" fmla="*/ 22057 w 2223628"/>
                <a:gd name="connsiteY60" fmla="*/ 1159759 h 1159759"/>
                <a:gd name="connsiteX61" fmla="*/ 0 w 2223628"/>
                <a:gd name="connsiteY61" fmla="*/ 557599 h 1159759"/>
                <a:gd name="connsiteX62" fmla="*/ 111960 w 2223628"/>
                <a:gd name="connsiteY62" fmla="*/ 315750 h 1159759"/>
                <a:gd name="connsiteX63" fmla="*/ 147787 w 2223628"/>
                <a:gd name="connsiteY63" fmla="*/ 123161 h 1159759"/>
                <a:gd name="connsiteX64" fmla="*/ 270957 w 2223628"/>
                <a:gd name="connsiteY64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219155 w 2223628"/>
                <a:gd name="connsiteY36" fmla="*/ 761370 h 1159759"/>
                <a:gd name="connsiteX37" fmla="*/ 2172131 w 2223628"/>
                <a:gd name="connsiteY37" fmla="*/ 1133099 h 1159759"/>
                <a:gd name="connsiteX38" fmla="*/ 2172131 w 2223628"/>
                <a:gd name="connsiteY38" fmla="*/ 759133 h 1159759"/>
                <a:gd name="connsiteX39" fmla="*/ 2172121 w 2223628"/>
                <a:gd name="connsiteY39" fmla="*/ 759129 h 1159759"/>
                <a:gd name="connsiteX40" fmla="*/ 2168206 w 2223628"/>
                <a:gd name="connsiteY40" fmla="*/ 674594 h 1159759"/>
                <a:gd name="connsiteX41" fmla="*/ 2113900 w 2223628"/>
                <a:gd name="connsiteY41" fmla="*/ 627007 h 1159759"/>
                <a:gd name="connsiteX42" fmla="*/ 2060162 w 2223628"/>
                <a:gd name="connsiteY42" fmla="*/ 761365 h 1159759"/>
                <a:gd name="connsiteX43" fmla="*/ 2060177 w 2223628"/>
                <a:gd name="connsiteY43" fmla="*/ 761365 h 1159759"/>
                <a:gd name="connsiteX44" fmla="*/ 2060172 w 2223628"/>
                <a:gd name="connsiteY44" fmla="*/ 761370 h 1159759"/>
                <a:gd name="connsiteX45" fmla="*/ 2037773 w 2223628"/>
                <a:gd name="connsiteY45" fmla="*/ 942757 h 1159759"/>
                <a:gd name="connsiteX46" fmla="*/ 2015379 w 2223628"/>
                <a:gd name="connsiteY46" fmla="*/ 759133 h 1159759"/>
                <a:gd name="connsiteX47" fmla="*/ 2015370 w 2223628"/>
                <a:gd name="connsiteY47" fmla="*/ 759124 h 1159759"/>
                <a:gd name="connsiteX48" fmla="*/ 2005957 w 2223628"/>
                <a:gd name="connsiteY48" fmla="*/ 676417 h 1159759"/>
                <a:gd name="connsiteX49" fmla="*/ 1856377 w 2223628"/>
                <a:gd name="connsiteY49" fmla="*/ 604613 h 1159759"/>
                <a:gd name="connsiteX50" fmla="*/ 358287 w 2223628"/>
                <a:gd name="connsiteY50" fmla="*/ 602377 h 1159759"/>
                <a:gd name="connsiteX51" fmla="*/ 233442 w 2223628"/>
                <a:gd name="connsiteY51" fmla="*/ 637088 h 1159759"/>
                <a:gd name="connsiteX52" fmla="*/ 200053 w 2223628"/>
                <a:gd name="connsiteY52" fmla="*/ 756392 h 1159759"/>
                <a:gd name="connsiteX53" fmla="*/ 174663 w 2223628"/>
                <a:gd name="connsiteY53" fmla="*/ 931560 h 1159759"/>
                <a:gd name="connsiteX54" fmla="*/ 155641 w 2223628"/>
                <a:gd name="connsiteY54" fmla="*/ 690552 h 1159759"/>
                <a:gd name="connsiteX55" fmla="*/ 116447 w 2223628"/>
                <a:gd name="connsiteY55" fmla="*/ 649406 h 1159759"/>
                <a:gd name="connsiteX56" fmla="*/ 88455 w 2223628"/>
                <a:gd name="connsiteY56" fmla="*/ 689432 h 1159759"/>
                <a:gd name="connsiteX57" fmla="*/ 87368 w 2223628"/>
                <a:gd name="connsiteY57" fmla="*/ 759114 h 1159759"/>
                <a:gd name="connsiteX58" fmla="*/ 44793 w 2223628"/>
                <a:gd name="connsiteY58" fmla="*/ 1077115 h 1159759"/>
                <a:gd name="connsiteX59" fmla="*/ 22057 w 2223628"/>
                <a:gd name="connsiteY59" fmla="*/ 1159759 h 1159759"/>
                <a:gd name="connsiteX60" fmla="*/ 0 w 2223628"/>
                <a:gd name="connsiteY60" fmla="*/ 557599 h 1159759"/>
                <a:gd name="connsiteX61" fmla="*/ 111960 w 2223628"/>
                <a:gd name="connsiteY61" fmla="*/ 315750 h 1159759"/>
                <a:gd name="connsiteX62" fmla="*/ 147787 w 2223628"/>
                <a:gd name="connsiteY62" fmla="*/ 123161 h 1159759"/>
                <a:gd name="connsiteX63" fmla="*/ 270957 w 2223628"/>
                <a:gd name="connsiteY63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223628 w 2223628"/>
                <a:gd name="connsiteY35" fmla="*/ 761370 h 1159759"/>
                <a:gd name="connsiteX36" fmla="*/ 2172131 w 2223628"/>
                <a:gd name="connsiteY36" fmla="*/ 1133099 h 1159759"/>
                <a:gd name="connsiteX37" fmla="*/ 2172131 w 2223628"/>
                <a:gd name="connsiteY37" fmla="*/ 759133 h 1159759"/>
                <a:gd name="connsiteX38" fmla="*/ 2172121 w 2223628"/>
                <a:gd name="connsiteY38" fmla="*/ 759129 h 1159759"/>
                <a:gd name="connsiteX39" fmla="*/ 2168206 w 2223628"/>
                <a:gd name="connsiteY39" fmla="*/ 674594 h 1159759"/>
                <a:gd name="connsiteX40" fmla="*/ 2113900 w 2223628"/>
                <a:gd name="connsiteY40" fmla="*/ 627007 h 1159759"/>
                <a:gd name="connsiteX41" fmla="*/ 2060162 w 2223628"/>
                <a:gd name="connsiteY41" fmla="*/ 761365 h 1159759"/>
                <a:gd name="connsiteX42" fmla="*/ 2060177 w 2223628"/>
                <a:gd name="connsiteY42" fmla="*/ 761365 h 1159759"/>
                <a:gd name="connsiteX43" fmla="*/ 2060172 w 2223628"/>
                <a:gd name="connsiteY43" fmla="*/ 761370 h 1159759"/>
                <a:gd name="connsiteX44" fmla="*/ 2037773 w 2223628"/>
                <a:gd name="connsiteY44" fmla="*/ 942757 h 1159759"/>
                <a:gd name="connsiteX45" fmla="*/ 2015379 w 2223628"/>
                <a:gd name="connsiteY45" fmla="*/ 759133 h 1159759"/>
                <a:gd name="connsiteX46" fmla="*/ 2015370 w 2223628"/>
                <a:gd name="connsiteY46" fmla="*/ 759124 h 1159759"/>
                <a:gd name="connsiteX47" fmla="*/ 2005957 w 2223628"/>
                <a:gd name="connsiteY47" fmla="*/ 676417 h 1159759"/>
                <a:gd name="connsiteX48" fmla="*/ 1856377 w 2223628"/>
                <a:gd name="connsiteY48" fmla="*/ 604613 h 1159759"/>
                <a:gd name="connsiteX49" fmla="*/ 358287 w 2223628"/>
                <a:gd name="connsiteY49" fmla="*/ 602377 h 1159759"/>
                <a:gd name="connsiteX50" fmla="*/ 233442 w 2223628"/>
                <a:gd name="connsiteY50" fmla="*/ 637088 h 1159759"/>
                <a:gd name="connsiteX51" fmla="*/ 200053 w 2223628"/>
                <a:gd name="connsiteY51" fmla="*/ 756392 h 1159759"/>
                <a:gd name="connsiteX52" fmla="*/ 174663 w 2223628"/>
                <a:gd name="connsiteY52" fmla="*/ 931560 h 1159759"/>
                <a:gd name="connsiteX53" fmla="*/ 155641 w 2223628"/>
                <a:gd name="connsiteY53" fmla="*/ 690552 h 1159759"/>
                <a:gd name="connsiteX54" fmla="*/ 116447 w 2223628"/>
                <a:gd name="connsiteY54" fmla="*/ 649406 h 1159759"/>
                <a:gd name="connsiteX55" fmla="*/ 88455 w 2223628"/>
                <a:gd name="connsiteY55" fmla="*/ 689432 h 1159759"/>
                <a:gd name="connsiteX56" fmla="*/ 87368 w 2223628"/>
                <a:gd name="connsiteY56" fmla="*/ 759114 h 1159759"/>
                <a:gd name="connsiteX57" fmla="*/ 44793 w 2223628"/>
                <a:gd name="connsiteY57" fmla="*/ 1077115 h 1159759"/>
                <a:gd name="connsiteX58" fmla="*/ 22057 w 2223628"/>
                <a:gd name="connsiteY58" fmla="*/ 1159759 h 1159759"/>
                <a:gd name="connsiteX59" fmla="*/ 0 w 2223628"/>
                <a:gd name="connsiteY59" fmla="*/ 557599 h 1159759"/>
                <a:gd name="connsiteX60" fmla="*/ 111960 w 2223628"/>
                <a:gd name="connsiteY60" fmla="*/ 315750 h 1159759"/>
                <a:gd name="connsiteX61" fmla="*/ 147787 w 2223628"/>
                <a:gd name="connsiteY61" fmla="*/ 123161 h 1159759"/>
                <a:gd name="connsiteX62" fmla="*/ 270957 w 2223628"/>
                <a:gd name="connsiteY62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  <a:gd name="connsiteX0" fmla="*/ 2093758 w 2223628"/>
                <a:gd name="connsiteY0" fmla="*/ 380695 h 1159759"/>
                <a:gd name="connsiteX1" fmla="*/ 2069118 w 2223628"/>
                <a:gd name="connsiteY1" fmla="*/ 416522 h 1159759"/>
                <a:gd name="connsiteX2" fmla="*/ 2134072 w 2223628"/>
                <a:gd name="connsiteY2" fmla="*/ 481467 h 1159759"/>
                <a:gd name="connsiteX3" fmla="*/ 2156471 w 2223628"/>
                <a:gd name="connsiteY3" fmla="*/ 447881 h 1159759"/>
                <a:gd name="connsiteX4" fmla="*/ 2093758 w 2223628"/>
                <a:gd name="connsiteY4" fmla="*/ 380695 h 1159759"/>
                <a:gd name="connsiteX5" fmla="*/ 146489 w 2223628"/>
                <a:gd name="connsiteY5" fmla="*/ 327982 h 1159759"/>
                <a:gd name="connsiteX6" fmla="*/ 104189 w 2223628"/>
                <a:gd name="connsiteY6" fmla="*/ 372776 h 1159759"/>
                <a:gd name="connsiteX7" fmla="*/ 116148 w 2223628"/>
                <a:gd name="connsiteY7" fmla="*/ 444282 h 1159759"/>
                <a:gd name="connsiteX8" fmla="*/ 173789 w 2223628"/>
                <a:gd name="connsiteY8" fmla="*/ 400309 h 1159759"/>
                <a:gd name="connsiteX9" fmla="*/ 161830 w 2223628"/>
                <a:gd name="connsiteY9" fmla="*/ 328803 h 1159759"/>
                <a:gd name="connsiteX10" fmla="*/ 146489 w 2223628"/>
                <a:gd name="connsiteY10" fmla="*/ 327982 h 1159759"/>
                <a:gd name="connsiteX11" fmla="*/ 414276 w 2223628"/>
                <a:gd name="connsiteY11" fmla="*/ 268721 h 1159759"/>
                <a:gd name="connsiteX12" fmla="*/ 324696 w 2223628"/>
                <a:gd name="connsiteY12" fmla="*/ 270957 h 1159759"/>
                <a:gd name="connsiteX13" fmla="*/ 210490 w 2223628"/>
                <a:gd name="connsiteY13" fmla="*/ 362769 h 1159759"/>
                <a:gd name="connsiteX14" fmla="*/ 329178 w 2223628"/>
                <a:gd name="connsiteY14" fmla="*/ 447866 h 1159759"/>
                <a:gd name="connsiteX15" fmla="*/ 418744 w 2223628"/>
                <a:gd name="connsiteY15" fmla="*/ 447866 h 1159759"/>
                <a:gd name="connsiteX16" fmla="*/ 1110696 w 2223628"/>
                <a:gd name="connsiteY16" fmla="*/ 447866 h 1159759"/>
                <a:gd name="connsiteX17" fmla="*/ 1773535 w 2223628"/>
                <a:gd name="connsiteY17" fmla="*/ 447866 h 1159759"/>
                <a:gd name="connsiteX18" fmla="*/ 1863115 w 2223628"/>
                <a:gd name="connsiteY18" fmla="*/ 447866 h 1159759"/>
                <a:gd name="connsiteX19" fmla="*/ 2008670 w 2223628"/>
                <a:gd name="connsiteY19" fmla="*/ 356055 h 1159759"/>
                <a:gd name="connsiteX20" fmla="*/ 1856396 w 2223628"/>
                <a:gd name="connsiteY20" fmla="*/ 268721 h 1159759"/>
                <a:gd name="connsiteX21" fmla="*/ 1800411 w 2223628"/>
                <a:gd name="connsiteY21" fmla="*/ 268721 h 1159759"/>
                <a:gd name="connsiteX22" fmla="*/ 414276 w 2223628"/>
                <a:gd name="connsiteY22" fmla="*/ 268721 h 1159759"/>
                <a:gd name="connsiteX23" fmla="*/ 257514 w 2223628"/>
                <a:gd name="connsiteY23" fmla="*/ 72881 h 1159759"/>
                <a:gd name="connsiteX24" fmla="*/ 255278 w 2223628"/>
                <a:gd name="connsiteY24" fmla="*/ 160883 h 1159759"/>
                <a:gd name="connsiteX25" fmla="*/ 1959390 w 2223628"/>
                <a:gd name="connsiteY25" fmla="*/ 160883 h 1159759"/>
                <a:gd name="connsiteX26" fmla="*/ 1959390 w 2223628"/>
                <a:gd name="connsiteY26" fmla="*/ 72881 h 1159759"/>
                <a:gd name="connsiteX27" fmla="*/ 257514 w 2223628"/>
                <a:gd name="connsiteY27" fmla="*/ 72881 h 1159759"/>
                <a:gd name="connsiteX28" fmla="*/ 270957 w 2223628"/>
                <a:gd name="connsiteY28" fmla="*/ 0 h 1159759"/>
                <a:gd name="connsiteX29" fmla="*/ 573259 w 2223628"/>
                <a:gd name="connsiteY29" fmla="*/ 0 h 1159759"/>
                <a:gd name="connsiteX30" fmla="*/ 1912366 w 2223628"/>
                <a:gd name="connsiteY30" fmla="*/ 0 h 1159759"/>
                <a:gd name="connsiteX31" fmla="*/ 2075842 w 2223628"/>
                <a:gd name="connsiteY31" fmla="*/ 165712 h 1159759"/>
                <a:gd name="connsiteX32" fmla="*/ 2151974 w 2223628"/>
                <a:gd name="connsiteY32" fmla="*/ 360528 h 1159759"/>
                <a:gd name="connsiteX33" fmla="*/ 2216914 w 2223628"/>
                <a:gd name="connsiteY33" fmla="*/ 519526 h 1159759"/>
                <a:gd name="connsiteX34" fmla="*/ 2223628 w 2223628"/>
                <a:gd name="connsiteY34" fmla="*/ 743459 h 1159759"/>
                <a:gd name="connsiteX35" fmla="*/ 2172131 w 2223628"/>
                <a:gd name="connsiteY35" fmla="*/ 1133099 h 1159759"/>
                <a:gd name="connsiteX36" fmla="*/ 2172131 w 2223628"/>
                <a:gd name="connsiteY36" fmla="*/ 759133 h 1159759"/>
                <a:gd name="connsiteX37" fmla="*/ 2172121 w 2223628"/>
                <a:gd name="connsiteY37" fmla="*/ 759129 h 1159759"/>
                <a:gd name="connsiteX38" fmla="*/ 2168206 w 2223628"/>
                <a:gd name="connsiteY38" fmla="*/ 674594 h 1159759"/>
                <a:gd name="connsiteX39" fmla="*/ 2113900 w 2223628"/>
                <a:gd name="connsiteY39" fmla="*/ 627007 h 1159759"/>
                <a:gd name="connsiteX40" fmla="*/ 2060162 w 2223628"/>
                <a:gd name="connsiteY40" fmla="*/ 761365 h 1159759"/>
                <a:gd name="connsiteX41" fmla="*/ 2060177 w 2223628"/>
                <a:gd name="connsiteY41" fmla="*/ 761365 h 1159759"/>
                <a:gd name="connsiteX42" fmla="*/ 2060172 w 2223628"/>
                <a:gd name="connsiteY42" fmla="*/ 761370 h 1159759"/>
                <a:gd name="connsiteX43" fmla="*/ 2037773 w 2223628"/>
                <a:gd name="connsiteY43" fmla="*/ 942757 h 1159759"/>
                <a:gd name="connsiteX44" fmla="*/ 2015379 w 2223628"/>
                <a:gd name="connsiteY44" fmla="*/ 759133 h 1159759"/>
                <a:gd name="connsiteX45" fmla="*/ 2015370 w 2223628"/>
                <a:gd name="connsiteY45" fmla="*/ 759124 h 1159759"/>
                <a:gd name="connsiteX46" fmla="*/ 2005957 w 2223628"/>
                <a:gd name="connsiteY46" fmla="*/ 676417 h 1159759"/>
                <a:gd name="connsiteX47" fmla="*/ 1856377 w 2223628"/>
                <a:gd name="connsiteY47" fmla="*/ 604613 h 1159759"/>
                <a:gd name="connsiteX48" fmla="*/ 358287 w 2223628"/>
                <a:gd name="connsiteY48" fmla="*/ 602377 h 1159759"/>
                <a:gd name="connsiteX49" fmla="*/ 233442 w 2223628"/>
                <a:gd name="connsiteY49" fmla="*/ 637088 h 1159759"/>
                <a:gd name="connsiteX50" fmla="*/ 200053 w 2223628"/>
                <a:gd name="connsiteY50" fmla="*/ 756392 h 1159759"/>
                <a:gd name="connsiteX51" fmla="*/ 174663 w 2223628"/>
                <a:gd name="connsiteY51" fmla="*/ 931560 h 1159759"/>
                <a:gd name="connsiteX52" fmla="*/ 155641 w 2223628"/>
                <a:gd name="connsiteY52" fmla="*/ 690552 h 1159759"/>
                <a:gd name="connsiteX53" fmla="*/ 116447 w 2223628"/>
                <a:gd name="connsiteY53" fmla="*/ 649406 h 1159759"/>
                <a:gd name="connsiteX54" fmla="*/ 88455 w 2223628"/>
                <a:gd name="connsiteY54" fmla="*/ 689432 h 1159759"/>
                <a:gd name="connsiteX55" fmla="*/ 87368 w 2223628"/>
                <a:gd name="connsiteY55" fmla="*/ 759114 h 1159759"/>
                <a:gd name="connsiteX56" fmla="*/ 44793 w 2223628"/>
                <a:gd name="connsiteY56" fmla="*/ 1077115 h 1159759"/>
                <a:gd name="connsiteX57" fmla="*/ 22057 w 2223628"/>
                <a:gd name="connsiteY57" fmla="*/ 1159759 h 1159759"/>
                <a:gd name="connsiteX58" fmla="*/ 0 w 2223628"/>
                <a:gd name="connsiteY58" fmla="*/ 557599 h 1159759"/>
                <a:gd name="connsiteX59" fmla="*/ 111960 w 2223628"/>
                <a:gd name="connsiteY59" fmla="*/ 315750 h 1159759"/>
                <a:gd name="connsiteX60" fmla="*/ 147787 w 2223628"/>
                <a:gd name="connsiteY60" fmla="*/ 123161 h 1159759"/>
                <a:gd name="connsiteX61" fmla="*/ 270957 w 2223628"/>
                <a:gd name="connsiteY61" fmla="*/ 0 h 115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223628" h="1159759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18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Isosceles Triangle 1132">
              <a:extLst>
                <a:ext uri="{FF2B5EF4-FFF2-40B4-BE49-F238E27FC236}">
                  <a16:creationId xmlns:a16="http://schemas.microsoft.com/office/drawing/2014/main" id="{15F47FBD-F87F-41F7-A5DC-9DEFBF574D8E}"/>
                </a:ext>
              </a:extLst>
            </p:cNvPr>
            <p:cNvSpPr/>
            <p:nvPr/>
          </p:nvSpPr>
          <p:spPr>
            <a:xfrm>
              <a:off x="5720217" y="5341708"/>
              <a:ext cx="631133" cy="202646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89ADAA9E-B7ED-454A-A6B0-9F4905B21E37}"/>
                </a:ext>
              </a:extLst>
            </p:cNvPr>
            <p:cNvSpPr/>
            <p:nvPr/>
          </p:nvSpPr>
          <p:spPr>
            <a:xfrm>
              <a:off x="4792257" y="6411178"/>
              <a:ext cx="2487053" cy="145008"/>
            </a:xfrm>
            <a:custGeom>
              <a:avLst/>
              <a:gdLst>
                <a:gd name="connsiteX0" fmla="*/ 0 w 2487053"/>
                <a:gd name="connsiteY0" fmla="*/ 86272 h 172546"/>
                <a:gd name="connsiteX1" fmla="*/ 0 w 2487053"/>
                <a:gd name="connsiteY1" fmla="*/ 86273 h 172546"/>
                <a:gd name="connsiteX2" fmla="*/ 0 w 2487053"/>
                <a:gd name="connsiteY2" fmla="*/ 86273 h 172546"/>
                <a:gd name="connsiteX3" fmla="*/ 1611283 w 2487053"/>
                <a:gd name="connsiteY3" fmla="*/ 81220 h 172546"/>
                <a:gd name="connsiteX4" fmla="*/ 1597552 w 2487053"/>
                <a:gd name="connsiteY4" fmla="*/ 87570 h 172546"/>
                <a:gd name="connsiteX5" fmla="*/ 1611687 w 2487053"/>
                <a:gd name="connsiteY5" fmla="*/ 93831 h 172546"/>
                <a:gd name="connsiteX6" fmla="*/ 1620774 w 2487053"/>
                <a:gd name="connsiteY6" fmla="*/ 93921 h 172546"/>
                <a:gd name="connsiteX7" fmla="*/ 1718710 w 2487053"/>
                <a:gd name="connsiteY7" fmla="*/ 93921 h 172546"/>
                <a:gd name="connsiteX8" fmla="*/ 1823310 w 2487053"/>
                <a:gd name="connsiteY8" fmla="*/ 93831 h 172546"/>
                <a:gd name="connsiteX9" fmla="*/ 1839667 w 2487053"/>
                <a:gd name="connsiteY9" fmla="*/ 87659 h 172546"/>
                <a:gd name="connsiteX10" fmla="*/ 1826137 w 2487053"/>
                <a:gd name="connsiteY10" fmla="*/ 81220 h 172546"/>
                <a:gd name="connsiteX11" fmla="*/ 1611283 w 2487053"/>
                <a:gd name="connsiteY11" fmla="*/ 81220 h 172546"/>
                <a:gd name="connsiteX12" fmla="*/ 206459 w 2487053"/>
                <a:gd name="connsiteY12" fmla="*/ 81219 h 172546"/>
                <a:gd name="connsiteX13" fmla="*/ 195353 w 2487053"/>
                <a:gd name="connsiteY13" fmla="*/ 81488 h 172546"/>
                <a:gd name="connsiteX14" fmla="*/ 184448 w 2487053"/>
                <a:gd name="connsiteY14" fmla="*/ 87570 h 172546"/>
                <a:gd name="connsiteX15" fmla="*/ 195353 w 2487053"/>
                <a:gd name="connsiteY15" fmla="*/ 93652 h 172546"/>
                <a:gd name="connsiteX16" fmla="*/ 205449 w 2487053"/>
                <a:gd name="connsiteY16" fmla="*/ 93921 h 172546"/>
                <a:gd name="connsiteX17" fmla="*/ 305405 w 2487053"/>
                <a:gd name="connsiteY17" fmla="*/ 93921 h 172546"/>
                <a:gd name="connsiteX18" fmla="*/ 404148 w 2487053"/>
                <a:gd name="connsiteY18" fmla="*/ 94010 h 172546"/>
                <a:gd name="connsiteX19" fmla="*/ 426765 w 2487053"/>
                <a:gd name="connsiteY19" fmla="*/ 87838 h 172546"/>
                <a:gd name="connsiteX20" fmla="*/ 404148 w 2487053"/>
                <a:gd name="connsiteY20" fmla="*/ 81219 h 172546"/>
                <a:gd name="connsiteX21" fmla="*/ 206459 w 2487053"/>
                <a:gd name="connsiteY21" fmla="*/ 81219 h 172546"/>
                <a:gd name="connsiteX22" fmla="*/ 2119943 w 2487053"/>
                <a:gd name="connsiteY22" fmla="*/ 81129 h 172546"/>
                <a:gd name="connsiteX23" fmla="*/ 2062393 w 2487053"/>
                <a:gd name="connsiteY23" fmla="*/ 81218 h 172546"/>
                <a:gd name="connsiteX24" fmla="*/ 2045431 w 2487053"/>
                <a:gd name="connsiteY24" fmla="*/ 87659 h 172546"/>
                <a:gd name="connsiteX25" fmla="*/ 2062797 w 2487053"/>
                <a:gd name="connsiteY25" fmla="*/ 93920 h 172546"/>
                <a:gd name="connsiteX26" fmla="*/ 2166589 w 2487053"/>
                <a:gd name="connsiteY26" fmla="*/ 93920 h 172546"/>
                <a:gd name="connsiteX27" fmla="*/ 2238274 w 2487053"/>
                <a:gd name="connsiteY27" fmla="*/ 93920 h 172546"/>
                <a:gd name="connsiteX28" fmla="*/ 2273612 w 2487053"/>
                <a:gd name="connsiteY28" fmla="*/ 93831 h 172546"/>
                <a:gd name="connsiteX29" fmla="*/ 2287747 w 2487053"/>
                <a:gd name="connsiteY29" fmla="*/ 87659 h 172546"/>
                <a:gd name="connsiteX30" fmla="*/ 2274218 w 2487053"/>
                <a:gd name="connsiteY30" fmla="*/ 81218 h 172546"/>
                <a:gd name="connsiteX31" fmla="*/ 2263112 w 2487053"/>
                <a:gd name="connsiteY31" fmla="*/ 81129 h 172546"/>
                <a:gd name="connsiteX32" fmla="*/ 2119943 w 2487053"/>
                <a:gd name="connsiteY32" fmla="*/ 81129 h 172546"/>
                <a:gd name="connsiteX33" fmla="*/ 1198942 w 2487053"/>
                <a:gd name="connsiteY33" fmla="*/ 81129 h 172546"/>
                <a:gd name="connsiteX34" fmla="*/ 1139373 w 2487053"/>
                <a:gd name="connsiteY34" fmla="*/ 81218 h 172546"/>
                <a:gd name="connsiteX35" fmla="*/ 1122411 w 2487053"/>
                <a:gd name="connsiteY35" fmla="*/ 87659 h 172546"/>
                <a:gd name="connsiteX36" fmla="*/ 1139776 w 2487053"/>
                <a:gd name="connsiteY36" fmla="*/ 93920 h 172546"/>
                <a:gd name="connsiteX37" fmla="*/ 1243569 w 2487053"/>
                <a:gd name="connsiteY37" fmla="*/ 93920 h 172546"/>
                <a:gd name="connsiteX38" fmla="*/ 1315254 w 2487053"/>
                <a:gd name="connsiteY38" fmla="*/ 93920 h 172546"/>
                <a:gd name="connsiteX39" fmla="*/ 1350592 w 2487053"/>
                <a:gd name="connsiteY39" fmla="*/ 93831 h 172546"/>
                <a:gd name="connsiteX40" fmla="*/ 1364727 w 2487053"/>
                <a:gd name="connsiteY40" fmla="*/ 87659 h 172546"/>
                <a:gd name="connsiteX41" fmla="*/ 1351197 w 2487053"/>
                <a:gd name="connsiteY41" fmla="*/ 81218 h 172546"/>
                <a:gd name="connsiteX42" fmla="*/ 1340091 w 2487053"/>
                <a:gd name="connsiteY42" fmla="*/ 81129 h 172546"/>
                <a:gd name="connsiteX43" fmla="*/ 1198942 w 2487053"/>
                <a:gd name="connsiteY43" fmla="*/ 81129 h 172546"/>
                <a:gd name="connsiteX44" fmla="*/ 676753 w 2487053"/>
                <a:gd name="connsiteY44" fmla="*/ 80951 h 172546"/>
                <a:gd name="connsiteX45" fmla="*/ 658579 w 2487053"/>
                <a:gd name="connsiteY45" fmla="*/ 81130 h 172546"/>
                <a:gd name="connsiteX46" fmla="*/ 645655 w 2487053"/>
                <a:gd name="connsiteY46" fmla="*/ 87391 h 172546"/>
                <a:gd name="connsiteX47" fmla="*/ 658579 w 2487053"/>
                <a:gd name="connsiteY47" fmla="*/ 93742 h 172546"/>
                <a:gd name="connsiteX48" fmla="*/ 664636 w 2487053"/>
                <a:gd name="connsiteY48" fmla="*/ 93831 h 172546"/>
                <a:gd name="connsiteX49" fmla="*/ 869394 w 2487053"/>
                <a:gd name="connsiteY49" fmla="*/ 93831 h 172546"/>
                <a:gd name="connsiteX50" fmla="*/ 877472 w 2487053"/>
                <a:gd name="connsiteY50" fmla="*/ 93563 h 172546"/>
                <a:gd name="connsiteX51" fmla="*/ 887972 w 2487053"/>
                <a:gd name="connsiteY51" fmla="*/ 87302 h 172546"/>
                <a:gd name="connsiteX52" fmla="*/ 877673 w 2487053"/>
                <a:gd name="connsiteY52" fmla="*/ 81487 h 172546"/>
                <a:gd name="connsiteX53" fmla="*/ 866567 w 2487053"/>
                <a:gd name="connsiteY53" fmla="*/ 81130 h 172546"/>
                <a:gd name="connsiteX54" fmla="*/ 767823 w 2487053"/>
                <a:gd name="connsiteY54" fmla="*/ 81130 h 172546"/>
                <a:gd name="connsiteX55" fmla="*/ 676753 w 2487053"/>
                <a:gd name="connsiteY55" fmla="*/ 80951 h 172546"/>
                <a:gd name="connsiteX56" fmla="*/ 86273 w 2487053"/>
                <a:gd name="connsiteY56" fmla="*/ 0 h 172546"/>
                <a:gd name="connsiteX57" fmla="*/ 2400780 w 2487053"/>
                <a:gd name="connsiteY57" fmla="*/ 0 h 172546"/>
                <a:gd name="connsiteX58" fmla="*/ 2487053 w 2487053"/>
                <a:gd name="connsiteY58" fmla="*/ 86273 h 172546"/>
                <a:gd name="connsiteX59" fmla="*/ 2487052 w 2487053"/>
                <a:gd name="connsiteY59" fmla="*/ 86273 h 172546"/>
                <a:gd name="connsiteX60" fmla="*/ 2400779 w 2487053"/>
                <a:gd name="connsiteY60" fmla="*/ 172546 h 172546"/>
                <a:gd name="connsiteX61" fmla="*/ 86273 w 2487053"/>
                <a:gd name="connsiteY61" fmla="*/ 172545 h 172546"/>
                <a:gd name="connsiteX62" fmla="*/ 6780 w 2487053"/>
                <a:gd name="connsiteY62" fmla="*/ 119853 h 172546"/>
                <a:gd name="connsiteX63" fmla="*/ 0 w 2487053"/>
                <a:gd name="connsiteY63" fmla="*/ 86273 h 172546"/>
                <a:gd name="connsiteX64" fmla="*/ 6780 w 2487053"/>
                <a:gd name="connsiteY64" fmla="*/ 52692 h 172546"/>
                <a:gd name="connsiteX65" fmla="*/ 86273 w 2487053"/>
                <a:gd name="connsiteY65" fmla="*/ 0 h 17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487053" h="172546">
                  <a:moveTo>
                    <a:pt x="0" y="86272"/>
                  </a:moveTo>
                  <a:lnTo>
                    <a:pt x="0" y="86273"/>
                  </a:lnTo>
                  <a:lnTo>
                    <a:pt x="0" y="86273"/>
                  </a:lnTo>
                  <a:close/>
                  <a:moveTo>
                    <a:pt x="1611283" y="81220"/>
                  </a:moveTo>
                  <a:cubicBezTo>
                    <a:pt x="1602601" y="81220"/>
                    <a:pt x="1597350" y="83724"/>
                    <a:pt x="1597552" y="87570"/>
                  </a:cubicBezTo>
                  <a:cubicBezTo>
                    <a:pt x="1597753" y="91327"/>
                    <a:pt x="1603004" y="93563"/>
                    <a:pt x="1611687" y="93831"/>
                  </a:cubicBezTo>
                  <a:cubicBezTo>
                    <a:pt x="1614716" y="93921"/>
                    <a:pt x="1617745" y="93921"/>
                    <a:pt x="1620774" y="93921"/>
                  </a:cubicBezTo>
                  <a:cubicBezTo>
                    <a:pt x="1653487" y="93921"/>
                    <a:pt x="1685997" y="93921"/>
                    <a:pt x="1718710" y="93921"/>
                  </a:cubicBezTo>
                  <a:cubicBezTo>
                    <a:pt x="1753847" y="93921"/>
                    <a:pt x="1788780" y="93921"/>
                    <a:pt x="1823310" y="93831"/>
                  </a:cubicBezTo>
                  <a:cubicBezTo>
                    <a:pt x="1833407" y="93831"/>
                    <a:pt x="1839869" y="91327"/>
                    <a:pt x="1839667" y="87659"/>
                  </a:cubicBezTo>
                  <a:cubicBezTo>
                    <a:pt x="1839667" y="83814"/>
                    <a:pt x="1834820" y="81220"/>
                    <a:pt x="1826137" y="81220"/>
                  </a:cubicBezTo>
                  <a:cubicBezTo>
                    <a:pt x="1754452" y="81130"/>
                    <a:pt x="1682968" y="81130"/>
                    <a:pt x="1611283" y="81220"/>
                  </a:cubicBezTo>
                  <a:close/>
                  <a:moveTo>
                    <a:pt x="206459" y="81219"/>
                  </a:moveTo>
                  <a:cubicBezTo>
                    <a:pt x="202622" y="81219"/>
                    <a:pt x="198987" y="81130"/>
                    <a:pt x="195353" y="81488"/>
                  </a:cubicBezTo>
                  <a:cubicBezTo>
                    <a:pt x="188285" y="82203"/>
                    <a:pt x="184448" y="84350"/>
                    <a:pt x="184448" y="87570"/>
                  </a:cubicBezTo>
                  <a:cubicBezTo>
                    <a:pt x="184448" y="90701"/>
                    <a:pt x="188285" y="92848"/>
                    <a:pt x="195353" y="93652"/>
                  </a:cubicBezTo>
                  <a:cubicBezTo>
                    <a:pt x="198583" y="94010"/>
                    <a:pt x="202017" y="93921"/>
                    <a:pt x="205449" y="93921"/>
                  </a:cubicBezTo>
                  <a:cubicBezTo>
                    <a:pt x="238767" y="93921"/>
                    <a:pt x="272086" y="93921"/>
                    <a:pt x="305405" y="93921"/>
                  </a:cubicBezTo>
                  <a:cubicBezTo>
                    <a:pt x="338521" y="93921"/>
                    <a:pt x="371435" y="93921"/>
                    <a:pt x="404148" y="94010"/>
                  </a:cubicBezTo>
                  <a:cubicBezTo>
                    <a:pt x="419495" y="94010"/>
                    <a:pt x="426361" y="92132"/>
                    <a:pt x="426765" y="87838"/>
                  </a:cubicBezTo>
                  <a:cubicBezTo>
                    <a:pt x="427169" y="83366"/>
                    <a:pt x="419899" y="81219"/>
                    <a:pt x="404148" y="81219"/>
                  </a:cubicBezTo>
                  <a:cubicBezTo>
                    <a:pt x="338319" y="81219"/>
                    <a:pt x="272288" y="81219"/>
                    <a:pt x="206459" y="81219"/>
                  </a:cubicBezTo>
                  <a:close/>
                  <a:moveTo>
                    <a:pt x="2119943" y="81129"/>
                  </a:moveTo>
                  <a:cubicBezTo>
                    <a:pt x="2100759" y="81129"/>
                    <a:pt x="2081577" y="81129"/>
                    <a:pt x="2062393" y="81218"/>
                  </a:cubicBezTo>
                  <a:cubicBezTo>
                    <a:pt x="2051691" y="81218"/>
                    <a:pt x="2045229" y="83902"/>
                    <a:pt x="2045431" y="87659"/>
                  </a:cubicBezTo>
                  <a:cubicBezTo>
                    <a:pt x="2045633" y="91415"/>
                    <a:pt x="2052094" y="93920"/>
                    <a:pt x="2062797" y="93920"/>
                  </a:cubicBezTo>
                  <a:cubicBezTo>
                    <a:pt x="2097327" y="93920"/>
                    <a:pt x="2132059" y="93920"/>
                    <a:pt x="2166589" y="93920"/>
                  </a:cubicBezTo>
                  <a:cubicBezTo>
                    <a:pt x="2190417" y="93920"/>
                    <a:pt x="2214245" y="93920"/>
                    <a:pt x="2238274" y="93920"/>
                  </a:cubicBezTo>
                  <a:cubicBezTo>
                    <a:pt x="2249986" y="93920"/>
                    <a:pt x="2261900" y="94009"/>
                    <a:pt x="2273612" y="93831"/>
                  </a:cubicBezTo>
                  <a:cubicBezTo>
                    <a:pt x="2282295" y="93741"/>
                    <a:pt x="2287545" y="91594"/>
                    <a:pt x="2287747" y="87659"/>
                  </a:cubicBezTo>
                  <a:cubicBezTo>
                    <a:pt x="2287948" y="83723"/>
                    <a:pt x="2282901" y="81666"/>
                    <a:pt x="2274218" y="81218"/>
                  </a:cubicBezTo>
                  <a:cubicBezTo>
                    <a:pt x="2270583" y="81039"/>
                    <a:pt x="2266746" y="81129"/>
                    <a:pt x="2263112" y="81129"/>
                  </a:cubicBezTo>
                  <a:cubicBezTo>
                    <a:pt x="2215456" y="81129"/>
                    <a:pt x="2167598" y="81129"/>
                    <a:pt x="2119943" y="81129"/>
                  </a:cubicBezTo>
                  <a:close/>
                  <a:moveTo>
                    <a:pt x="1198942" y="81129"/>
                  </a:moveTo>
                  <a:cubicBezTo>
                    <a:pt x="1178951" y="81129"/>
                    <a:pt x="1159162" y="81129"/>
                    <a:pt x="1139373" y="81218"/>
                  </a:cubicBezTo>
                  <a:cubicBezTo>
                    <a:pt x="1128872" y="81218"/>
                    <a:pt x="1122209" y="83902"/>
                    <a:pt x="1122411" y="87659"/>
                  </a:cubicBezTo>
                  <a:cubicBezTo>
                    <a:pt x="1122612" y="91415"/>
                    <a:pt x="1129074" y="93920"/>
                    <a:pt x="1139776" y="93920"/>
                  </a:cubicBezTo>
                  <a:cubicBezTo>
                    <a:pt x="1174307" y="93920"/>
                    <a:pt x="1209038" y="93920"/>
                    <a:pt x="1243569" y="93920"/>
                  </a:cubicBezTo>
                  <a:cubicBezTo>
                    <a:pt x="1267397" y="93920"/>
                    <a:pt x="1291223" y="93920"/>
                    <a:pt x="1315254" y="93920"/>
                  </a:cubicBezTo>
                  <a:cubicBezTo>
                    <a:pt x="1326966" y="93920"/>
                    <a:pt x="1338880" y="94009"/>
                    <a:pt x="1350592" y="93831"/>
                  </a:cubicBezTo>
                  <a:cubicBezTo>
                    <a:pt x="1359274" y="93652"/>
                    <a:pt x="1364524" y="91505"/>
                    <a:pt x="1364727" y="87659"/>
                  </a:cubicBezTo>
                  <a:cubicBezTo>
                    <a:pt x="1364929" y="83812"/>
                    <a:pt x="1359880" y="81666"/>
                    <a:pt x="1351197" y="81218"/>
                  </a:cubicBezTo>
                  <a:cubicBezTo>
                    <a:pt x="1347563" y="81039"/>
                    <a:pt x="1343725" y="81129"/>
                    <a:pt x="1340091" y="81129"/>
                  </a:cubicBezTo>
                  <a:cubicBezTo>
                    <a:pt x="1293042" y="81129"/>
                    <a:pt x="1245991" y="81129"/>
                    <a:pt x="1198942" y="81129"/>
                  </a:cubicBezTo>
                  <a:close/>
                  <a:moveTo>
                    <a:pt x="676753" y="80951"/>
                  </a:moveTo>
                  <a:cubicBezTo>
                    <a:pt x="670695" y="80951"/>
                    <a:pt x="664636" y="80862"/>
                    <a:pt x="658579" y="81130"/>
                  </a:cubicBezTo>
                  <a:cubicBezTo>
                    <a:pt x="650502" y="81577"/>
                    <a:pt x="645655" y="83813"/>
                    <a:pt x="645655" y="87391"/>
                  </a:cubicBezTo>
                  <a:cubicBezTo>
                    <a:pt x="645655" y="91059"/>
                    <a:pt x="650502" y="93205"/>
                    <a:pt x="658579" y="93742"/>
                  </a:cubicBezTo>
                  <a:cubicBezTo>
                    <a:pt x="660598" y="93831"/>
                    <a:pt x="662618" y="93831"/>
                    <a:pt x="664636" y="93831"/>
                  </a:cubicBezTo>
                  <a:cubicBezTo>
                    <a:pt x="732890" y="93831"/>
                    <a:pt x="801142" y="93831"/>
                    <a:pt x="869394" y="93831"/>
                  </a:cubicBezTo>
                  <a:cubicBezTo>
                    <a:pt x="872222" y="93831"/>
                    <a:pt x="875048" y="93921"/>
                    <a:pt x="877472" y="93563"/>
                  </a:cubicBezTo>
                  <a:cubicBezTo>
                    <a:pt x="884337" y="92669"/>
                    <a:pt x="888173" y="90522"/>
                    <a:pt x="887972" y="87302"/>
                  </a:cubicBezTo>
                  <a:cubicBezTo>
                    <a:pt x="887972" y="84260"/>
                    <a:pt x="884135" y="82293"/>
                    <a:pt x="877673" y="81487"/>
                  </a:cubicBezTo>
                  <a:cubicBezTo>
                    <a:pt x="874038" y="81040"/>
                    <a:pt x="870202" y="81130"/>
                    <a:pt x="866567" y="81130"/>
                  </a:cubicBezTo>
                  <a:cubicBezTo>
                    <a:pt x="833652" y="81130"/>
                    <a:pt x="800738" y="81130"/>
                    <a:pt x="767823" y="81130"/>
                  </a:cubicBezTo>
                  <a:cubicBezTo>
                    <a:pt x="737534" y="81130"/>
                    <a:pt x="707446" y="81130"/>
                    <a:pt x="676753" y="80951"/>
                  </a:cubicBezTo>
                  <a:close/>
                  <a:moveTo>
                    <a:pt x="86273" y="0"/>
                  </a:moveTo>
                  <a:lnTo>
                    <a:pt x="2400780" y="0"/>
                  </a:lnTo>
                  <a:cubicBezTo>
                    <a:pt x="2448427" y="0"/>
                    <a:pt x="2487053" y="38626"/>
                    <a:pt x="2487053" y="86273"/>
                  </a:cubicBezTo>
                  <a:lnTo>
                    <a:pt x="2487052" y="86273"/>
                  </a:lnTo>
                  <a:cubicBezTo>
                    <a:pt x="2487052" y="133920"/>
                    <a:pt x="2448426" y="172546"/>
                    <a:pt x="2400779" y="172546"/>
                  </a:cubicBezTo>
                  <a:lnTo>
                    <a:pt x="86273" y="172545"/>
                  </a:lnTo>
                  <a:cubicBezTo>
                    <a:pt x="50538" y="172545"/>
                    <a:pt x="19877" y="150818"/>
                    <a:pt x="6780" y="119853"/>
                  </a:cubicBezTo>
                  <a:lnTo>
                    <a:pt x="0" y="86273"/>
                  </a:lnTo>
                  <a:lnTo>
                    <a:pt x="6780" y="52692"/>
                  </a:lnTo>
                  <a:cubicBezTo>
                    <a:pt x="19877" y="21727"/>
                    <a:pt x="50538" y="0"/>
                    <a:pt x="8627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89" name="Group 246">
            <a:extLst>
              <a:ext uri="{FF2B5EF4-FFF2-40B4-BE49-F238E27FC236}">
                <a16:creationId xmlns:a16="http://schemas.microsoft.com/office/drawing/2014/main" id="{27019372-9058-4A7C-A661-1C71B547F428}"/>
              </a:ext>
            </a:extLst>
          </p:cNvPr>
          <p:cNvGrpSpPr/>
          <p:nvPr/>
        </p:nvGrpSpPr>
        <p:grpSpPr>
          <a:xfrm>
            <a:off x="9266699" y="3713279"/>
            <a:ext cx="2932712" cy="3144721"/>
            <a:chOff x="7053942" y="1338468"/>
            <a:chExt cx="5178581" cy="5552948"/>
          </a:xfrm>
        </p:grpSpPr>
        <p:sp>
          <p:nvSpPr>
            <p:cNvPr id="90" name="Graphic 3">
              <a:extLst>
                <a:ext uri="{FF2B5EF4-FFF2-40B4-BE49-F238E27FC236}">
                  <a16:creationId xmlns:a16="http://schemas.microsoft.com/office/drawing/2014/main" id="{5C312520-90B8-434B-90C4-03D910346680}"/>
                </a:ext>
              </a:extLst>
            </p:cNvPr>
            <p:cNvSpPr/>
            <p:nvPr/>
          </p:nvSpPr>
          <p:spPr>
            <a:xfrm>
              <a:off x="7053942" y="308887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3">
              <a:extLst>
                <a:ext uri="{FF2B5EF4-FFF2-40B4-BE49-F238E27FC236}">
                  <a16:creationId xmlns:a16="http://schemas.microsoft.com/office/drawing/2014/main" id="{34BEB4FE-1DD1-4A70-8922-57E6238C99F5}"/>
                </a:ext>
              </a:extLst>
            </p:cNvPr>
            <p:cNvSpPr/>
            <p:nvPr/>
          </p:nvSpPr>
          <p:spPr>
            <a:xfrm>
              <a:off x="7053942" y="240640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3">
              <a:extLst>
                <a:ext uri="{FF2B5EF4-FFF2-40B4-BE49-F238E27FC236}">
                  <a16:creationId xmlns:a16="http://schemas.microsoft.com/office/drawing/2014/main" id="{DFF67B12-8C95-454B-8348-90B323F2CBB8}"/>
                </a:ext>
              </a:extLst>
            </p:cNvPr>
            <p:cNvSpPr/>
            <p:nvPr/>
          </p:nvSpPr>
          <p:spPr>
            <a:xfrm>
              <a:off x="7053942" y="4453806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3">
              <a:extLst>
                <a:ext uri="{FF2B5EF4-FFF2-40B4-BE49-F238E27FC236}">
                  <a16:creationId xmlns:a16="http://schemas.microsoft.com/office/drawing/2014/main" id="{04183EBD-56FA-414C-8837-BDCAAA8176E3}"/>
                </a:ext>
              </a:extLst>
            </p:cNvPr>
            <p:cNvSpPr/>
            <p:nvPr/>
          </p:nvSpPr>
          <p:spPr>
            <a:xfrm>
              <a:off x="7053942" y="3771340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3">
              <a:extLst>
                <a:ext uri="{FF2B5EF4-FFF2-40B4-BE49-F238E27FC236}">
                  <a16:creationId xmlns:a16="http://schemas.microsoft.com/office/drawing/2014/main" id="{31B4594E-C5B6-40D4-8A58-DD236C94764A}"/>
                </a:ext>
              </a:extLst>
            </p:cNvPr>
            <p:cNvSpPr/>
            <p:nvPr/>
          </p:nvSpPr>
          <p:spPr>
            <a:xfrm>
              <a:off x="7053942" y="5136272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3">
              <a:extLst>
                <a:ext uri="{FF2B5EF4-FFF2-40B4-BE49-F238E27FC236}">
                  <a16:creationId xmlns:a16="http://schemas.microsoft.com/office/drawing/2014/main" id="{77E9D56E-013B-45FE-91FA-79227E71D06C}"/>
                </a:ext>
              </a:extLst>
            </p:cNvPr>
            <p:cNvSpPr/>
            <p:nvPr/>
          </p:nvSpPr>
          <p:spPr>
            <a:xfrm>
              <a:off x="7942143" y="1338468"/>
              <a:ext cx="4290380" cy="555294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6943"/>
                <a:gd name="connsiteX1" fmla="*/ 3778190 w 4282295"/>
                <a:gd name="connsiteY1" fmla="*/ 5521778 h 5526943"/>
                <a:gd name="connsiteX2" fmla="*/ 3355852 w 4282295"/>
                <a:gd name="connsiteY2" fmla="*/ 2713550 h 5526943"/>
                <a:gd name="connsiteX3" fmla="*/ 2420497 w 4282295"/>
                <a:gd name="connsiteY3" fmla="*/ 3592898 h 5526943"/>
                <a:gd name="connsiteX4" fmla="*/ 2199327 w 4282295"/>
                <a:gd name="connsiteY4" fmla="*/ 3798353 h 5526943"/>
                <a:gd name="connsiteX5" fmla="*/ 1775369 w 4282295"/>
                <a:gd name="connsiteY5" fmla="*/ 3941894 h 5526943"/>
                <a:gd name="connsiteX6" fmla="*/ 1410466 w 4282295"/>
                <a:gd name="connsiteY6" fmla="*/ 3933036 h 5526943"/>
                <a:gd name="connsiteX7" fmla="*/ 1125478 w 4282295"/>
                <a:gd name="connsiteY7" fmla="*/ 3837024 h 5526943"/>
                <a:gd name="connsiteX8" fmla="*/ 689995 w 4282295"/>
                <a:gd name="connsiteY8" fmla="*/ 3549845 h 5526943"/>
                <a:gd name="connsiteX9" fmla="*/ 264037 w 4282295"/>
                <a:gd name="connsiteY9" fmla="*/ 3194182 h 5526943"/>
                <a:gd name="connsiteX10" fmla="*/ 98492 w 4282295"/>
                <a:gd name="connsiteY10" fmla="*/ 3017874 h 5526943"/>
                <a:gd name="connsiteX11" fmla="*/ 6671 w 4282295"/>
                <a:gd name="connsiteY11" fmla="*/ 2873094 h 5526943"/>
                <a:gd name="connsiteX12" fmla="*/ 21435 w 4282295"/>
                <a:gd name="connsiteY12" fmla="*/ 2712883 h 5526943"/>
                <a:gd name="connsiteX13" fmla="*/ 110399 w 4282295"/>
                <a:gd name="connsiteY13" fmla="*/ 2661829 h 5526943"/>
                <a:gd name="connsiteX14" fmla="*/ 141641 w 4282295"/>
                <a:gd name="connsiteY14" fmla="*/ 2674688 h 5526943"/>
                <a:gd name="connsiteX15" fmla="*/ 321663 w 4282295"/>
                <a:gd name="connsiteY15" fmla="*/ 3121411 h 5526943"/>
                <a:gd name="connsiteX16" fmla="*/ 554740 w 4282295"/>
                <a:gd name="connsiteY16" fmla="*/ 3222090 h 5526943"/>
                <a:gd name="connsiteX17" fmla="*/ 756194 w 4282295"/>
                <a:gd name="connsiteY17" fmla="*/ 3043496 h 5526943"/>
                <a:gd name="connsiteX18" fmla="*/ 1066137 w 4282295"/>
                <a:gd name="connsiteY18" fmla="*/ 2456090 h 5526943"/>
                <a:gd name="connsiteX19" fmla="*/ 1072805 w 4282295"/>
                <a:gd name="connsiteY19" fmla="*/ 2199295 h 5526943"/>
                <a:gd name="connsiteX20" fmla="*/ 1040134 w 4282295"/>
                <a:gd name="connsiteY20" fmla="*/ 2189294 h 5526943"/>
                <a:gd name="connsiteX21" fmla="*/ 1038801 w 4282295"/>
                <a:gd name="connsiteY21" fmla="*/ 2130811 h 5526943"/>
                <a:gd name="connsiteX22" fmla="*/ 1206060 w 4282295"/>
                <a:gd name="connsiteY22" fmla="*/ 2264351 h 5526943"/>
                <a:gd name="connsiteX23" fmla="*/ 1500572 w 4282295"/>
                <a:gd name="connsiteY23" fmla="*/ 2431515 h 5526943"/>
                <a:gd name="connsiteX24" fmla="*/ 1670213 w 4282295"/>
                <a:gd name="connsiteY24" fmla="*/ 2396177 h 5526943"/>
                <a:gd name="connsiteX25" fmla="*/ 1834464 w 4282295"/>
                <a:gd name="connsiteY25" fmla="*/ 2303662 h 5526943"/>
                <a:gd name="connsiteX26" fmla="*/ 2425260 w 4282295"/>
                <a:gd name="connsiteY26" fmla="*/ 1744953 h 5526943"/>
                <a:gd name="connsiteX27" fmla="*/ 2620903 w 4282295"/>
                <a:gd name="connsiteY27" fmla="*/ 1523782 h 5526943"/>
                <a:gd name="connsiteX28" fmla="*/ 2795877 w 4282295"/>
                <a:gd name="connsiteY28" fmla="*/ 1307089 h 5526943"/>
                <a:gd name="connsiteX29" fmla="*/ 2963327 w 4282295"/>
                <a:gd name="connsiteY29" fmla="*/ 1012195 h 5526943"/>
                <a:gd name="connsiteX30" fmla="*/ 3094867 w 4282295"/>
                <a:gd name="connsiteY30" fmla="*/ 599667 h 5526943"/>
                <a:gd name="connsiteX31" fmla="*/ 3097534 w 4282295"/>
                <a:gd name="connsiteY31" fmla="*/ 586237 h 5526943"/>
                <a:gd name="connsiteX32" fmla="*/ 3103820 w 4282295"/>
                <a:gd name="connsiteY32" fmla="*/ 543469 h 5526943"/>
                <a:gd name="connsiteX33" fmla="*/ 3111250 w 4282295"/>
                <a:gd name="connsiteY33" fmla="*/ 537469 h 5526943"/>
                <a:gd name="connsiteX34" fmla="*/ 4269599 w 4282295"/>
                <a:gd name="connsiteY34" fmla="*/ 0 h 5526943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311159"/>
                <a:gd name="connsiteY0" fmla="*/ 5532082 h 5542558"/>
                <a:gd name="connsiteX1" fmla="*/ 3778190 w 4311159"/>
                <a:gd name="connsiteY1" fmla="*/ 5542558 h 5542558"/>
                <a:gd name="connsiteX2" fmla="*/ 3355852 w 4311159"/>
                <a:gd name="connsiteY2" fmla="*/ 2734330 h 5542558"/>
                <a:gd name="connsiteX3" fmla="*/ 2420497 w 4311159"/>
                <a:gd name="connsiteY3" fmla="*/ 3613678 h 5542558"/>
                <a:gd name="connsiteX4" fmla="*/ 2199327 w 4311159"/>
                <a:gd name="connsiteY4" fmla="*/ 3819133 h 5542558"/>
                <a:gd name="connsiteX5" fmla="*/ 1775369 w 4311159"/>
                <a:gd name="connsiteY5" fmla="*/ 3962674 h 5542558"/>
                <a:gd name="connsiteX6" fmla="*/ 1410466 w 4311159"/>
                <a:gd name="connsiteY6" fmla="*/ 3953816 h 5542558"/>
                <a:gd name="connsiteX7" fmla="*/ 1125478 w 4311159"/>
                <a:gd name="connsiteY7" fmla="*/ 3857804 h 5542558"/>
                <a:gd name="connsiteX8" fmla="*/ 689995 w 4311159"/>
                <a:gd name="connsiteY8" fmla="*/ 3570625 h 5542558"/>
                <a:gd name="connsiteX9" fmla="*/ 264037 w 4311159"/>
                <a:gd name="connsiteY9" fmla="*/ 3214962 h 5542558"/>
                <a:gd name="connsiteX10" fmla="*/ 98492 w 4311159"/>
                <a:gd name="connsiteY10" fmla="*/ 3038654 h 5542558"/>
                <a:gd name="connsiteX11" fmla="*/ 6671 w 4311159"/>
                <a:gd name="connsiteY11" fmla="*/ 2893874 h 5542558"/>
                <a:gd name="connsiteX12" fmla="*/ 21435 w 4311159"/>
                <a:gd name="connsiteY12" fmla="*/ 2733663 h 5542558"/>
                <a:gd name="connsiteX13" fmla="*/ 110399 w 4311159"/>
                <a:gd name="connsiteY13" fmla="*/ 2682609 h 5542558"/>
                <a:gd name="connsiteX14" fmla="*/ 141641 w 4311159"/>
                <a:gd name="connsiteY14" fmla="*/ 2695468 h 5542558"/>
                <a:gd name="connsiteX15" fmla="*/ 321663 w 4311159"/>
                <a:gd name="connsiteY15" fmla="*/ 3142191 h 5542558"/>
                <a:gd name="connsiteX16" fmla="*/ 554740 w 4311159"/>
                <a:gd name="connsiteY16" fmla="*/ 3242870 h 5542558"/>
                <a:gd name="connsiteX17" fmla="*/ 756194 w 4311159"/>
                <a:gd name="connsiteY17" fmla="*/ 3064276 h 5542558"/>
                <a:gd name="connsiteX18" fmla="*/ 1066137 w 4311159"/>
                <a:gd name="connsiteY18" fmla="*/ 2476870 h 5542558"/>
                <a:gd name="connsiteX19" fmla="*/ 1072805 w 4311159"/>
                <a:gd name="connsiteY19" fmla="*/ 2220075 h 5542558"/>
                <a:gd name="connsiteX20" fmla="*/ 1040134 w 4311159"/>
                <a:gd name="connsiteY20" fmla="*/ 2210074 h 5542558"/>
                <a:gd name="connsiteX21" fmla="*/ 1038801 w 4311159"/>
                <a:gd name="connsiteY21" fmla="*/ 2151591 h 5542558"/>
                <a:gd name="connsiteX22" fmla="*/ 1206060 w 4311159"/>
                <a:gd name="connsiteY22" fmla="*/ 2285131 h 5542558"/>
                <a:gd name="connsiteX23" fmla="*/ 1500572 w 4311159"/>
                <a:gd name="connsiteY23" fmla="*/ 2452295 h 5542558"/>
                <a:gd name="connsiteX24" fmla="*/ 1670213 w 4311159"/>
                <a:gd name="connsiteY24" fmla="*/ 2416957 h 5542558"/>
                <a:gd name="connsiteX25" fmla="*/ 1834464 w 4311159"/>
                <a:gd name="connsiteY25" fmla="*/ 2324442 h 5542558"/>
                <a:gd name="connsiteX26" fmla="*/ 2425260 w 4311159"/>
                <a:gd name="connsiteY26" fmla="*/ 1765733 h 5542558"/>
                <a:gd name="connsiteX27" fmla="*/ 2620903 w 4311159"/>
                <a:gd name="connsiteY27" fmla="*/ 1544562 h 5542558"/>
                <a:gd name="connsiteX28" fmla="*/ 2795877 w 4311159"/>
                <a:gd name="connsiteY28" fmla="*/ 1327869 h 5542558"/>
                <a:gd name="connsiteX29" fmla="*/ 2963327 w 4311159"/>
                <a:gd name="connsiteY29" fmla="*/ 1032975 h 5542558"/>
                <a:gd name="connsiteX30" fmla="*/ 3094867 w 4311159"/>
                <a:gd name="connsiteY30" fmla="*/ 620447 h 5542558"/>
                <a:gd name="connsiteX31" fmla="*/ 3097534 w 4311159"/>
                <a:gd name="connsiteY31" fmla="*/ 607017 h 5542558"/>
                <a:gd name="connsiteX32" fmla="*/ 3103820 w 4311159"/>
                <a:gd name="connsiteY32" fmla="*/ 564249 h 5542558"/>
                <a:gd name="connsiteX33" fmla="*/ 3111250 w 4311159"/>
                <a:gd name="connsiteY33" fmla="*/ 558249 h 5542558"/>
                <a:gd name="connsiteX34" fmla="*/ 4311159 w 4311159"/>
                <a:gd name="connsiteY34" fmla="*/ 0 h 5542558"/>
                <a:gd name="connsiteX0" fmla="*/ 4282295 w 4282295"/>
                <a:gd name="connsiteY0" fmla="*/ 5542472 h 5552948"/>
                <a:gd name="connsiteX1" fmla="*/ 3778190 w 4282295"/>
                <a:gd name="connsiteY1" fmla="*/ 5552948 h 5552948"/>
                <a:gd name="connsiteX2" fmla="*/ 3355852 w 4282295"/>
                <a:gd name="connsiteY2" fmla="*/ 2744720 h 5552948"/>
                <a:gd name="connsiteX3" fmla="*/ 2420497 w 4282295"/>
                <a:gd name="connsiteY3" fmla="*/ 3624068 h 5552948"/>
                <a:gd name="connsiteX4" fmla="*/ 2199327 w 4282295"/>
                <a:gd name="connsiteY4" fmla="*/ 3829523 h 5552948"/>
                <a:gd name="connsiteX5" fmla="*/ 1775369 w 4282295"/>
                <a:gd name="connsiteY5" fmla="*/ 3973064 h 5552948"/>
                <a:gd name="connsiteX6" fmla="*/ 1410466 w 4282295"/>
                <a:gd name="connsiteY6" fmla="*/ 3964206 h 5552948"/>
                <a:gd name="connsiteX7" fmla="*/ 1125478 w 4282295"/>
                <a:gd name="connsiteY7" fmla="*/ 3868194 h 5552948"/>
                <a:gd name="connsiteX8" fmla="*/ 689995 w 4282295"/>
                <a:gd name="connsiteY8" fmla="*/ 3581015 h 5552948"/>
                <a:gd name="connsiteX9" fmla="*/ 264037 w 4282295"/>
                <a:gd name="connsiteY9" fmla="*/ 3225352 h 5552948"/>
                <a:gd name="connsiteX10" fmla="*/ 98492 w 4282295"/>
                <a:gd name="connsiteY10" fmla="*/ 3049044 h 5552948"/>
                <a:gd name="connsiteX11" fmla="*/ 6671 w 4282295"/>
                <a:gd name="connsiteY11" fmla="*/ 2904264 h 5552948"/>
                <a:gd name="connsiteX12" fmla="*/ 21435 w 4282295"/>
                <a:gd name="connsiteY12" fmla="*/ 2744053 h 5552948"/>
                <a:gd name="connsiteX13" fmla="*/ 110399 w 4282295"/>
                <a:gd name="connsiteY13" fmla="*/ 2692999 h 5552948"/>
                <a:gd name="connsiteX14" fmla="*/ 141641 w 4282295"/>
                <a:gd name="connsiteY14" fmla="*/ 2705858 h 5552948"/>
                <a:gd name="connsiteX15" fmla="*/ 321663 w 4282295"/>
                <a:gd name="connsiteY15" fmla="*/ 3152581 h 5552948"/>
                <a:gd name="connsiteX16" fmla="*/ 554740 w 4282295"/>
                <a:gd name="connsiteY16" fmla="*/ 3253260 h 5552948"/>
                <a:gd name="connsiteX17" fmla="*/ 756194 w 4282295"/>
                <a:gd name="connsiteY17" fmla="*/ 3074666 h 5552948"/>
                <a:gd name="connsiteX18" fmla="*/ 1066137 w 4282295"/>
                <a:gd name="connsiteY18" fmla="*/ 2487260 h 5552948"/>
                <a:gd name="connsiteX19" fmla="*/ 1072805 w 4282295"/>
                <a:gd name="connsiteY19" fmla="*/ 2230465 h 5552948"/>
                <a:gd name="connsiteX20" fmla="*/ 1040134 w 4282295"/>
                <a:gd name="connsiteY20" fmla="*/ 2220464 h 5552948"/>
                <a:gd name="connsiteX21" fmla="*/ 1038801 w 4282295"/>
                <a:gd name="connsiteY21" fmla="*/ 2161981 h 5552948"/>
                <a:gd name="connsiteX22" fmla="*/ 1206060 w 4282295"/>
                <a:gd name="connsiteY22" fmla="*/ 2295521 h 5552948"/>
                <a:gd name="connsiteX23" fmla="*/ 1500572 w 4282295"/>
                <a:gd name="connsiteY23" fmla="*/ 2462685 h 5552948"/>
                <a:gd name="connsiteX24" fmla="*/ 1670213 w 4282295"/>
                <a:gd name="connsiteY24" fmla="*/ 2427347 h 5552948"/>
                <a:gd name="connsiteX25" fmla="*/ 1834464 w 4282295"/>
                <a:gd name="connsiteY25" fmla="*/ 2334832 h 5552948"/>
                <a:gd name="connsiteX26" fmla="*/ 2425260 w 4282295"/>
                <a:gd name="connsiteY26" fmla="*/ 1776123 h 5552948"/>
                <a:gd name="connsiteX27" fmla="*/ 2620903 w 4282295"/>
                <a:gd name="connsiteY27" fmla="*/ 1554952 h 5552948"/>
                <a:gd name="connsiteX28" fmla="*/ 2795877 w 4282295"/>
                <a:gd name="connsiteY28" fmla="*/ 1338259 h 5552948"/>
                <a:gd name="connsiteX29" fmla="*/ 2963327 w 4282295"/>
                <a:gd name="connsiteY29" fmla="*/ 1043365 h 5552948"/>
                <a:gd name="connsiteX30" fmla="*/ 3094867 w 4282295"/>
                <a:gd name="connsiteY30" fmla="*/ 630837 h 5552948"/>
                <a:gd name="connsiteX31" fmla="*/ 3097534 w 4282295"/>
                <a:gd name="connsiteY31" fmla="*/ 617407 h 5552948"/>
                <a:gd name="connsiteX32" fmla="*/ 3103820 w 4282295"/>
                <a:gd name="connsiteY32" fmla="*/ 574639 h 5552948"/>
                <a:gd name="connsiteX33" fmla="*/ 3111250 w 4282295"/>
                <a:gd name="connsiteY33" fmla="*/ 568639 h 5552948"/>
                <a:gd name="connsiteX34" fmla="*/ 4269599 w 4282295"/>
                <a:gd name="connsiteY34" fmla="*/ 0 h 5552948"/>
                <a:gd name="connsiteX0" fmla="*/ 4282295 w 4311159"/>
                <a:gd name="connsiteY0" fmla="*/ 5542472 h 5552948"/>
                <a:gd name="connsiteX1" fmla="*/ 3778190 w 4311159"/>
                <a:gd name="connsiteY1" fmla="*/ 5552948 h 5552948"/>
                <a:gd name="connsiteX2" fmla="*/ 3355852 w 4311159"/>
                <a:gd name="connsiteY2" fmla="*/ 2744720 h 5552948"/>
                <a:gd name="connsiteX3" fmla="*/ 2420497 w 4311159"/>
                <a:gd name="connsiteY3" fmla="*/ 3624068 h 5552948"/>
                <a:gd name="connsiteX4" fmla="*/ 2199327 w 4311159"/>
                <a:gd name="connsiteY4" fmla="*/ 3829523 h 5552948"/>
                <a:gd name="connsiteX5" fmla="*/ 1775369 w 4311159"/>
                <a:gd name="connsiteY5" fmla="*/ 3973064 h 5552948"/>
                <a:gd name="connsiteX6" fmla="*/ 1410466 w 4311159"/>
                <a:gd name="connsiteY6" fmla="*/ 3964206 h 5552948"/>
                <a:gd name="connsiteX7" fmla="*/ 1125478 w 4311159"/>
                <a:gd name="connsiteY7" fmla="*/ 3868194 h 5552948"/>
                <a:gd name="connsiteX8" fmla="*/ 689995 w 4311159"/>
                <a:gd name="connsiteY8" fmla="*/ 3581015 h 5552948"/>
                <a:gd name="connsiteX9" fmla="*/ 264037 w 4311159"/>
                <a:gd name="connsiteY9" fmla="*/ 3225352 h 5552948"/>
                <a:gd name="connsiteX10" fmla="*/ 98492 w 4311159"/>
                <a:gd name="connsiteY10" fmla="*/ 3049044 h 5552948"/>
                <a:gd name="connsiteX11" fmla="*/ 6671 w 4311159"/>
                <a:gd name="connsiteY11" fmla="*/ 2904264 h 5552948"/>
                <a:gd name="connsiteX12" fmla="*/ 21435 w 4311159"/>
                <a:gd name="connsiteY12" fmla="*/ 2744053 h 5552948"/>
                <a:gd name="connsiteX13" fmla="*/ 110399 w 4311159"/>
                <a:gd name="connsiteY13" fmla="*/ 2692999 h 5552948"/>
                <a:gd name="connsiteX14" fmla="*/ 141641 w 4311159"/>
                <a:gd name="connsiteY14" fmla="*/ 2705858 h 5552948"/>
                <a:gd name="connsiteX15" fmla="*/ 321663 w 4311159"/>
                <a:gd name="connsiteY15" fmla="*/ 3152581 h 5552948"/>
                <a:gd name="connsiteX16" fmla="*/ 554740 w 4311159"/>
                <a:gd name="connsiteY16" fmla="*/ 3253260 h 5552948"/>
                <a:gd name="connsiteX17" fmla="*/ 756194 w 4311159"/>
                <a:gd name="connsiteY17" fmla="*/ 3074666 h 5552948"/>
                <a:gd name="connsiteX18" fmla="*/ 1066137 w 4311159"/>
                <a:gd name="connsiteY18" fmla="*/ 2487260 h 5552948"/>
                <a:gd name="connsiteX19" fmla="*/ 1072805 w 4311159"/>
                <a:gd name="connsiteY19" fmla="*/ 2230465 h 5552948"/>
                <a:gd name="connsiteX20" fmla="*/ 1040134 w 4311159"/>
                <a:gd name="connsiteY20" fmla="*/ 2220464 h 5552948"/>
                <a:gd name="connsiteX21" fmla="*/ 1038801 w 4311159"/>
                <a:gd name="connsiteY21" fmla="*/ 2161981 h 5552948"/>
                <a:gd name="connsiteX22" fmla="*/ 1206060 w 4311159"/>
                <a:gd name="connsiteY22" fmla="*/ 2295521 h 5552948"/>
                <a:gd name="connsiteX23" fmla="*/ 1500572 w 4311159"/>
                <a:gd name="connsiteY23" fmla="*/ 2462685 h 5552948"/>
                <a:gd name="connsiteX24" fmla="*/ 1670213 w 4311159"/>
                <a:gd name="connsiteY24" fmla="*/ 2427347 h 5552948"/>
                <a:gd name="connsiteX25" fmla="*/ 1834464 w 4311159"/>
                <a:gd name="connsiteY25" fmla="*/ 2334832 h 5552948"/>
                <a:gd name="connsiteX26" fmla="*/ 2425260 w 4311159"/>
                <a:gd name="connsiteY26" fmla="*/ 1776123 h 5552948"/>
                <a:gd name="connsiteX27" fmla="*/ 2620903 w 4311159"/>
                <a:gd name="connsiteY27" fmla="*/ 1554952 h 5552948"/>
                <a:gd name="connsiteX28" fmla="*/ 2795877 w 4311159"/>
                <a:gd name="connsiteY28" fmla="*/ 1338259 h 5552948"/>
                <a:gd name="connsiteX29" fmla="*/ 2963327 w 4311159"/>
                <a:gd name="connsiteY29" fmla="*/ 1043365 h 5552948"/>
                <a:gd name="connsiteX30" fmla="*/ 3094867 w 4311159"/>
                <a:gd name="connsiteY30" fmla="*/ 630837 h 5552948"/>
                <a:gd name="connsiteX31" fmla="*/ 3097534 w 4311159"/>
                <a:gd name="connsiteY31" fmla="*/ 617407 h 5552948"/>
                <a:gd name="connsiteX32" fmla="*/ 3103820 w 4311159"/>
                <a:gd name="connsiteY32" fmla="*/ 574639 h 5552948"/>
                <a:gd name="connsiteX33" fmla="*/ 3111250 w 4311159"/>
                <a:gd name="connsiteY33" fmla="*/ 568639 h 5552948"/>
                <a:gd name="connsiteX34" fmla="*/ 4311159 w 431115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097534 w 4290379"/>
                <a:gd name="connsiteY31" fmla="*/ 617407 h 5552948"/>
                <a:gd name="connsiteX32" fmla="*/ 3103820 w 4290379"/>
                <a:gd name="connsiteY32" fmla="*/ 574639 h 5552948"/>
                <a:gd name="connsiteX33" fmla="*/ 3111250 w 4290379"/>
                <a:gd name="connsiteY33" fmla="*/ 568639 h 5552948"/>
                <a:gd name="connsiteX34" fmla="*/ 4290379 w 4290379"/>
                <a:gd name="connsiteY34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094867 w 4290379"/>
                <a:gd name="connsiteY30" fmla="*/ 630837 h 5552948"/>
                <a:gd name="connsiteX31" fmla="*/ 3103820 w 4290379"/>
                <a:gd name="connsiteY31" fmla="*/ 574639 h 5552948"/>
                <a:gd name="connsiteX32" fmla="*/ 3111250 w 4290379"/>
                <a:gd name="connsiteY32" fmla="*/ 568639 h 5552948"/>
                <a:gd name="connsiteX33" fmla="*/ 4290379 w 4290379"/>
                <a:gd name="connsiteY33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0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3111251 w 4290379"/>
                <a:gd name="connsiteY31" fmla="*/ 568639 h 5552948"/>
                <a:gd name="connsiteX32" fmla="*/ 4290379 w 4290379"/>
                <a:gd name="connsiteY32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03820 w 4290379"/>
                <a:gd name="connsiteY30" fmla="*/ 574639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  <a:gd name="connsiteX0" fmla="*/ 4282295 w 4290379"/>
                <a:gd name="connsiteY0" fmla="*/ 5542472 h 5552948"/>
                <a:gd name="connsiteX1" fmla="*/ 3778190 w 4290379"/>
                <a:gd name="connsiteY1" fmla="*/ 5552948 h 5552948"/>
                <a:gd name="connsiteX2" fmla="*/ 3355852 w 4290379"/>
                <a:gd name="connsiteY2" fmla="*/ 2744720 h 5552948"/>
                <a:gd name="connsiteX3" fmla="*/ 2420497 w 4290379"/>
                <a:gd name="connsiteY3" fmla="*/ 3624068 h 5552948"/>
                <a:gd name="connsiteX4" fmla="*/ 2199327 w 4290379"/>
                <a:gd name="connsiteY4" fmla="*/ 3829523 h 5552948"/>
                <a:gd name="connsiteX5" fmla="*/ 1775369 w 4290379"/>
                <a:gd name="connsiteY5" fmla="*/ 3973064 h 5552948"/>
                <a:gd name="connsiteX6" fmla="*/ 1410466 w 4290379"/>
                <a:gd name="connsiteY6" fmla="*/ 3964206 h 5552948"/>
                <a:gd name="connsiteX7" fmla="*/ 1125478 w 4290379"/>
                <a:gd name="connsiteY7" fmla="*/ 3868194 h 5552948"/>
                <a:gd name="connsiteX8" fmla="*/ 689995 w 4290379"/>
                <a:gd name="connsiteY8" fmla="*/ 3581015 h 5552948"/>
                <a:gd name="connsiteX9" fmla="*/ 264037 w 4290379"/>
                <a:gd name="connsiteY9" fmla="*/ 3225352 h 5552948"/>
                <a:gd name="connsiteX10" fmla="*/ 98492 w 4290379"/>
                <a:gd name="connsiteY10" fmla="*/ 3049044 h 5552948"/>
                <a:gd name="connsiteX11" fmla="*/ 6671 w 4290379"/>
                <a:gd name="connsiteY11" fmla="*/ 2904264 h 5552948"/>
                <a:gd name="connsiteX12" fmla="*/ 21435 w 4290379"/>
                <a:gd name="connsiteY12" fmla="*/ 2744053 h 5552948"/>
                <a:gd name="connsiteX13" fmla="*/ 110399 w 4290379"/>
                <a:gd name="connsiteY13" fmla="*/ 2692999 h 5552948"/>
                <a:gd name="connsiteX14" fmla="*/ 141641 w 4290379"/>
                <a:gd name="connsiteY14" fmla="*/ 2705858 h 5552948"/>
                <a:gd name="connsiteX15" fmla="*/ 321663 w 4290379"/>
                <a:gd name="connsiteY15" fmla="*/ 3152581 h 5552948"/>
                <a:gd name="connsiteX16" fmla="*/ 554740 w 4290379"/>
                <a:gd name="connsiteY16" fmla="*/ 3253260 h 5552948"/>
                <a:gd name="connsiteX17" fmla="*/ 756194 w 4290379"/>
                <a:gd name="connsiteY17" fmla="*/ 3074666 h 5552948"/>
                <a:gd name="connsiteX18" fmla="*/ 1066137 w 4290379"/>
                <a:gd name="connsiteY18" fmla="*/ 2487260 h 5552948"/>
                <a:gd name="connsiteX19" fmla="*/ 1072805 w 4290379"/>
                <a:gd name="connsiteY19" fmla="*/ 2230465 h 5552948"/>
                <a:gd name="connsiteX20" fmla="*/ 1040134 w 4290379"/>
                <a:gd name="connsiteY20" fmla="*/ 2220464 h 5552948"/>
                <a:gd name="connsiteX21" fmla="*/ 1038801 w 4290379"/>
                <a:gd name="connsiteY21" fmla="*/ 2161981 h 5552948"/>
                <a:gd name="connsiteX22" fmla="*/ 1206060 w 4290379"/>
                <a:gd name="connsiteY22" fmla="*/ 2295521 h 5552948"/>
                <a:gd name="connsiteX23" fmla="*/ 1500572 w 4290379"/>
                <a:gd name="connsiteY23" fmla="*/ 2462685 h 5552948"/>
                <a:gd name="connsiteX24" fmla="*/ 1670213 w 4290379"/>
                <a:gd name="connsiteY24" fmla="*/ 2427347 h 5552948"/>
                <a:gd name="connsiteX25" fmla="*/ 1834464 w 4290379"/>
                <a:gd name="connsiteY25" fmla="*/ 2334832 h 5552948"/>
                <a:gd name="connsiteX26" fmla="*/ 2425260 w 4290379"/>
                <a:gd name="connsiteY26" fmla="*/ 1776123 h 5552948"/>
                <a:gd name="connsiteX27" fmla="*/ 2620903 w 4290379"/>
                <a:gd name="connsiteY27" fmla="*/ 1554952 h 5552948"/>
                <a:gd name="connsiteX28" fmla="*/ 2795877 w 4290379"/>
                <a:gd name="connsiteY28" fmla="*/ 1338259 h 5552948"/>
                <a:gd name="connsiteX29" fmla="*/ 2963327 w 4290379"/>
                <a:gd name="connsiteY29" fmla="*/ 1043365 h 5552948"/>
                <a:gd name="connsiteX30" fmla="*/ 3194497 w 4290379"/>
                <a:gd name="connsiteY30" fmla="*/ 517547 h 5552948"/>
                <a:gd name="connsiteX31" fmla="*/ 4290379 w 4290379"/>
                <a:gd name="connsiteY31" fmla="*/ 0 h 555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290379" h="5552948">
                  <a:moveTo>
                    <a:pt x="4282295" y="5542472"/>
                  </a:moveTo>
                  <a:lnTo>
                    <a:pt x="3778190" y="5552948"/>
                  </a:lnTo>
                  <a:cubicBezTo>
                    <a:pt x="3738834" y="5110482"/>
                    <a:pt x="3406398" y="3084572"/>
                    <a:pt x="3355852" y="2744720"/>
                  </a:cubicBezTo>
                  <a:cubicBezTo>
                    <a:pt x="3083317" y="2985401"/>
                    <a:pt x="2613251" y="3443268"/>
                    <a:pt x="2420497" y="3624068"/>
                  </a:cubicBezTo>
                  <a:cubicBezTo>
                    <a:pt x="2227743" y="3804869"/>
                    <a:pt x="2281813" y="3771706"/>
                    <a:pt x="2199327" y="3829523"/>
                  </a:cubicBezTo>
                  <a:cubicBezTo>
                    <a:pt x="2074835" y="3916772"/>
                    <a:pt x="1923102" y="3949918"/>
                    <a:pt x="1775369" y="3973064"/>
                  </a:cubicBezTo>
                  <a:cubicBezTo>
                    <a:pt x="1653639" y="3992209"/>
                    <a:pt x="1531434" y="3988304"/>
                    <a:pt x="1410466" y="3964206"/>
                  </a:cubicBezTo>
                  <a:cubicBezTo>
                    <a:pt x="1311882" y="3944489"/>
                    <a:pt x="1216156" y="3911533"/>
                    <a:pt x="1125478" y="3868194"/>
                  </a:cubicBezTo>
                  <a:cubicBezTo>
                    <a:pt x="967077" y="3792565"/>
                    <a:pt x="833569" y="3688155"/>
                    <a:pt x="689995" y="3581015"/>
                  </a:cubicBezTo>
                  <a:cubicBezTo>
                    <a:pt x="546422" y="3473875"/>
                    <a:pt x="362621" y="3314014"/>
                    <a:pt x="264037" y="3225352"/>
                  </a:cubicBezTo>
                  <a:cubicBezTo>
                    <a:pt x="165453" y="3136690"/>
                    <a:pt x="133640" y="3094955"/>
                    <a:pt x="98492" y="3049044"/>
                  </a:cubicBezTo>
                  <a:cubicBezTo>
                    <a:pt x="67060" y="3008087"/>
                    <a:pt x="19340" y="2955223"/>
                    <a:pt x="6671" y="2904264"/>
                  </a:cubicBezTo>
                  <a:cubicBezTo>
                    <a:pt x="-6949" y="2849305"/>
                    <a:pt x="1433" y="2760341"/>
                    <a:pt x="21435" y="2744053"/>
                  </a:cubicBezTo>
                  <a:cubicBezTo>
                    <a:pt x="47915" y="2722432"/>
                    <a:pt x="80585" y="2709668"/>
                    <a:pt x="110399" y="2692999"/>
                  </a:cubicBezTo>
                  <a:cubicBezTo>
                    <a:pt x="131640" y="2681189"/>
                    <a:pt x="135164" y="2682427"/>
                    <a:pt x="141641" y="2705858"/>
                  </a:cubicBezTo>
                  <a:cubicBezTo>
                    <a:pt x="183646" y="2856639"/>
                    <a:pt x="233462" y="3021612"/>
                    <a:pt x="321663" y="3152581"/>
                  </a:cubicBezTo>
                  <a:cubicBezTo>
                    <a:pt x="375765" y="3232876"/>
                    <a:pt x="455585" y="3296980"/>
                    <a:pt x="554740" y="3253260"/>
                  </a:cubicBezTo>
                  <a:cubicBezTo>
                    <a:pt x="637608" y="3216779"/>
                    <a:pt x="701901" y="3144770"/>
                    <a:pt x="756194" y="3074666"/>
                  </a:cubicBezTo>
                  <a:cubicBezTo>
                    <a:pt x="890306" y="2901311"/>
                    <a:pt x="1004511" y="2698524"/>
                    <a:pt x="1066137" y="2487260"/>
                  </a:cubicBezTo>
                  <a:cubicBezTo>
                    <a:pt x="1092141" y="2397915"/>
                    <a:pt x="1100237" y="2320572"/>
                    <a:pt x="1072805" y="2230465"/>
                  </a:cubicBezTo>
                  <a:cubicBezTo>
                    <a:pt x="1068471" y="2185999"/>
                    <a:pt x="1045801" y="2231878"/>
                    <a:pt x="1040134" y="2220464"/>
                  </a:cubicBezTo>
                  <a:cubicBezTo>
                    <a:pt x="1042801" y="2200843"/>
                    <a:pt x="1042039" y="2184650"/>
                    <a:pt x="1038801" y="2161981"/>
                  </a:cubicBezTo>
                  <a:cubicBezTo>
                    <a:pt x="1066455" y="2174491"/>
                    <a:pt x="1129098" y="2245404"/>
                    <a:pt x="1206060" y="2295521"/>
                  </a:cubicBezTo>
                  <a:cubicBezTo>
                    <a:pt x="1283022" y="2345638"/>
                    <a:pt x="1386368" y="2460399"/>
                    <a:pt x="1500572" y="2462685"/>
                  </a:cubicBezTo>
                  <a:cubicBezTo>
                    <a:pt x="1560580" y="2463923"/>
                    <a:pt x="1615158" y="2449826"/>
                    <a:pt x="1670213" y="2427347"/>
                  </a:cubicBezTo>
                  <a:cubicBezTo>
                    <a:pt x="1724029" y="2405344"/>
                    <a:pt x="1787696" y="2369407"/>
                    <a:pt x="1834464" y="2334832"/>
                  </a:cubicBezTo>
                  <a:cubicBezTo>
                    <a:pt x="2077718" y="2183599"/>
                    <a:pt x="2294187" y="1906103"/>
                    <a:pt x="2425260" y="1776123"/>
                  </a:cubicBezTo>
                  <a:cubicBezTo>
                    <a:pt x="2556333" y="1646143"/>
                    <a:pt x="2557752" y="1630486"/>
                    <a:pt x="2620903" y="1554952"/>
                  </a:cubicBezTo>
                  <a:cubicBezTo>
                    <a:pt x="2680339" y="1483896"/>
                    <a:pt x="2735679" y="1408458"/>
                    <a:pt x="2795877" y="1338259"/>
                  </a:cubicBezTo>
                  <a:cubicBezTo>
                    <a:pt x="2860457" y="1245295"/>
                    <a:pt x="2896890" y="1180150"/>
                    <a:pt x="2963327" y="1043365"/>
                  </a:cubicBezTo>
                  <a:cubicBezTo>
                    <a:pt x="3029764" y="906580"/>
                    <a:pt x="3065733" y="636969"/>
                    <a:pt x="3194497" y="517547"/>
                  </a:cubicBezTo>
                  <a:cubicBezTo>
                    <a:pt x="3657477" y="266410"/>
                    <a:pt x="4043179" y="119716"/>
                    <a:pt x="429037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5989E660-C6DC-4D1A-9B98-B66A156E95A4}"/>
                </a:ext>
              </a:extLst>
            </p:cNvPr>
            <p:cNvSpPr/>
            <p:nvPr/>
          </p:nvSpPr>
          <p:spPr>
            <a:xfrm>
              <a:off x="7719358" y="1791542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3">
              <a:extLst>
                <a:ext uri="{FF2B5EF4-FFF2-40B4-BE49-F238E27FC236}">
                  <a16:creationId xmlns:a16="http://schemas.microsoft.com/office/drawing/2014/main" id="{6B6C41DC-E85E-497D-AD72-2963A25E5FC3}"/>
                </a:ext>
              </a:extLst>
            </p:cNvPr>
            <p:cNvSpPr/>
            <p:nvPr/>
          </p:nvSpPr>
          <p:spPr>
            <a:xfrm>
              <a:off x="7150421" y="2172568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98" name="Graphic 3">
              <a:extLst>
                <a:ext uri="{FF2B5EF4-FFF2-40B4-BE49-F238E27FC236}">
                  <a16:creationId xmlns:a16="http://schemas.microsoft.com/office/drawing/2014/main" id="{BAA0A2D3-7A57-4050-8859-239EF32F46DC}"/>
                </a:ext>
              </a:extLst>
            </p:cNvPr>
            <p:cNvSpPr/>
            <p:nvPr/>
          </p:nvSpPr>
          <p:spPr>
            <a:xfrm>
              <a:off x="8178082" y="2094036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3">
              <a:extLst>
                <a:ext uri="{FF2B5EF4-FFF2-40B4-BE49-F238E27FC236}">
                  <a16:creationId xmlns:a16="http://schemas.microsoft.com/office/drawing/2014/main" id="{A4B9DBB9-6117-494C-ACDD-51A53DEDA571}"/>
                </a:ext>
              </a:extLst>
            </p:cNvPr>
            <p:cNvSpPr/>
            <p:nvPr/>
          </p:nvSpPr>
          <p:spPr>
            <a:xfrm>
              <a:off x="9482150" y="3794366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3">
              <a:extLst>
                <a:ext uri="{FF2B5EF4-FFF2-40B4-BE49-F238E27FC236}">
                  <a16:creationId xmlns:a16="http://schemas.microsoft.com/office/drawing/2014/main" id="{AFE0D3DA-EA4A-4188-ABE7-BC4086891B39}"/>
                </a:ext>
              </a:extLst>
            </p:cNvPr>
            <p:cNvSpPr/>
            <p:nvPr/>
          </p:nvSpPr>
          <p:spPr>
            <a:xfrm>
              <a:off x="8108169" y="1791616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3">
              <a:extLst>
                <a:ext uri="{FF2B5EF4-FFF2-40B4-BE49-F238E27FC236}">
                  <a16:creationId xmlns:a16="http://schemas.microsoft.com/office/drawing/2014/main" id="{6EEFCEF1-E822-4A91-AF0C-4A42F0447A35}"/>
                </a:ext>
              </a:extLst>
            </p:cNvPr>
            <p:cNvSpPr/>
            <p:nvPr/>
          </p:nvSpPr>
          <p:spPr>
            <a:xfrm>
              <a:off x="8402358" y="2337827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3">
              <a:extLst>
                <a:ext uri="{FF2B5EF4-FFF2-40B4-BE49-F238E27FC236}">
                  <a16:creationId xmlns:a16="http://schemas.microsoft.com/office/drawing/2014/main" id="{AABCECD6-AB73-4D3A-B5A4-4C80AB6ABECF}"/>
                </a:ext>
              </a:extLst>
            </p:cNvPr>
            <p:cNvSpPr/>
            <p:nvPr/>
          </p:nvSpPr>
          <p:spPr>
            <a:xfrm>
              <a:off x="8017871" y="2388199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3">
              <a:extLst>
                <a:ext uri="{FF2B5EF4-FFF2-40B4-BE49-F238E27FC236}">
                  <a16:creationId xmlns:a16="http://schemas.microsoft.com/office/drawing/2014/main" id="{BF8CD41C-1F1C-4E98-8D26-B6512F88B957}"/>
                </a:ext>
              </a:extLst>
            </p:cNvPr>
            <p:cNvSpPr/>
            <p:nvPr/>
          </p:nvSpPr>
          <p:spPr>
            <a:xfrm>
              <a:off x="8112397" y="3114972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3">
              <a:extLst>
                <a:ext uri="{FF2B5EF4-FFF2-40B4-BE49-F238E27FC236}">
                  <a16:creationId xmlns:a16="http://schemas.microsoft.com/office/drawing/2014/main" id="{D730DB6F-9FC7-4A3C-9EDA-4D80B9CFB294}"/>
                </a:ext>
              </a:extLst>
            </p:cNvPr>
            <p:cNvSpPr/>
            <p:nvPr/>
          </p:nvSpPr>
          <p:spPr>
            <a:xfrm>
              <a:off x="8120648" y="2093080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3">
              <a:extLst>
                <a:ext uri="{FF2B5EF4-FFF2-40B4-BE49-F238E27FC236}">
                  <a16:creationId xmlns:a16="http://schemas.microsoft.com/office/drawing/2014/main" id="{010C1BD0-0328-4263-AAD7-6BB1CB7A5ABB}"/>
                </a:ext>
              </a:extLst>
            </p:cNvPr>
            <p:cNvSpPr/>
            <p:nvPr/>
          </p:nvSpPr>
          <p:spPr>
            <a:xfrm>
              <a:off x="8214944" y="2088946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aphic 1">
            <a:extLst>
              <a:ext uri="{FF2B5EF4-FFF2-40B4-BE49-F238E27FC236}">
                <a16:creationId xmlns:a16="http://schemas.microsoft.com/office/drawing/2014/main" id="{6A66E676-088F-4420-B74E-75FEB55D692B}"/>
              </a:ext>
            </a:extLst>
          </p:cNvPr>
          <p:cNvGrpSpPr/>
          <p:nvPr/>
        </p:nvGrpSpPr>
        <p:grpSpPr>
          <a:xfrm>
            <a:off x="335420" y="3860880"/>
            <a:ext cx="3116393" cy="2664638"/>
            <a:chOff x="2555520" y="476294"/>
            <a:chExt cx="6843241" cy="5851240"/>
          </a:xfrm>
        </p:grpSpPr>
        <p:sp>
          <p:nvSpPr>
            <p:cNvPr id="107" name="Freeform: Shape 325">
              <a:extLst>
                <a:ext uri="{FF2B5EF4-FFF2-40B4-BE49-F238E27FC236}">
                  <a16:creationId xmlns:a16="http://schemas.microsoft.com/office/drawing/2014/main" id="{B3E93AAE-B9D7-4555-B4AD-45E3AF7A7EF2}"/>
                </a:ext>
              </a:extLst>
            </p:cNvPr>
            <p:cNvSpPr/>
            <p:nvPr/>
          </p:nvSpPr>
          <p:spPr>
            <a:xfrm>
              <a:off x="2555520" y="2123027"/>
              <a:ext cx="529326" cy="604170"/>
            </a:xfrm>
            <a:custGeom>
              <a:avLst/>
              <a:gdLst>
                <a:gd name="connsiteX0" fmla="*/ 503624 w 529326"/>
                <a:gd name="connsiteY0" fmla="*/ 316801 h 604170"/>
                <a:gd name="connsiteX1" fmla="*/ 458666 w 529326"/>
                <a:gd name="connsiteY1" fmla="*/ 259080 h 604170"/>
                <a:gd name="connsiteX2" fmla="*/ 406469 w 529326"/>
                <a:gd name="connsiteY2" fmla="*/ 112014 h 604170"/>
                <a:gd name="connsiteX3" fmla="*/ 363225 w 529326"/>
                <a:gd name="connsiteY3" fmla="*/ 0 h 604170"/>
                <a:gd name="connsiteX4" fmla="*/ 275500 w 529326"/>
                <a:gd name="connsiteY4" fmla="*/ 54292 h 604170"/>
                <a:gd name="connsiteX5" fmla="*/ 156914 w 529326"/>
                <a:gd name="connsiteY5" fmla="*/ 54578 h 604170"/>
                <a:gd name="connsiteX6" fmla="*/ 3180 w 529326"/>
                <a:gd name="connsiteY6" fmla="*/ 258223 h 604170"/>
                <a:gd name="connsiteX7" fmla="*/ 122147 w 529326"/>
                <a:gd name="connsiteY7" fmla="*/ 549212 h 604170"/>
                <a:gd name="connsiteX8" fmla="*/ 128053 w 529326"/>
                <a:gd name="connsiteY8" fmla="*/ 584645 h 604170"/>
                <a:gd name="connsiteX9" fmla="*/ 374655 w 529326"/>
                <a:gd name="connsiteY9" fmla="*/ 604171 h 604170"/>
                <a:gd name="connsiteX10" fmla="*/ 425709 w 529326"/>
                <a:gd name="connsiteY10" fmla="*/ 596075 h 604170"/>
                <a:gd name="connsiteX11" fmla="*/ 500004 w 529326"/>
                <a:gd name="connsiteY11" fmla="*/ 548735 h 604170"/>
                <a:gd name="connsiteX12" fmla="*/ 499909 w 529326"/>
                <a:gd name="connsiteY12" fmla="*/ 405003 h 604170"/>
                <a:gd name="connsiteX13" fmla="*/ 503052 w 529326"/>
                <a:gd name="connsiteY13" fmla="*/ 380809 h 604170"/>
                <a:gd name="connsiteX14" fmla="*/ 503624 w 529326"/>
                <a:gd name="connsiteY14" fmla="*/ 316801 h 60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9326" h="604170">
                  <a:moveTo>
                    <a:pt x="503624" y="316801"/>
                  </a:moveTo>
                  <a:cubicBezTo>
                    <a:pt x="490098" y="295846"/>
                    <a:pt x="454094" y="283274"/>
                    <a:pt x="458666" y="259080"/>
                  </a:cubicBezTo>
                  <a:cubicBezTo>
                    <a:pt x="470381" y="197358"/>
                    <a:pt x="430567" y="158401"/>
                    <a:pt x="406469" y="112014"/>
                  </a:cubicBezTo>
                  <a:cubicBezTo>
                    <a:pt x="413803" y="67246"/>
                    <a:pt x="395229" y="32385"/>
                    <a:pt x="363225" y="0"/>
                  </a:cubicBezTo>
                  <a:cubicBezTo>
                    <a:pt x="351414" y="47911"/>
                    <a:pt x="315981" y="54864"/>
                    <a:pt x="275500" y="54292"/>
                  </a:cubicBezTo>
                  <a:cubicBezTo>
                    <a:pt x="235971" y="53721"/>
                    <a:pt x="196252" y="51625"/>
                    <a:pt x="156914" y="54578"/>
                  </a:cubicBezTo>
                  <a:cubicBezTo>
                    <a:pt x="45281" y="62960"/>
                    <a:pt x="-14917" y="148780"/>
                    <a:pt x="3180" y="258223"/>
                  </a:cubicBezTo>
                  <a:cubicBezTo>
                    <a:pt x="20897" y="365188"/>
                    <a:pt x="91763" y="448628"/>
                    <a:pt x="122147" y="549212"/>
                  </a:cubicBezTo>
                  <a:cubicBezTo>
                    <a:pt x="124148" y="561022"/>
                    <a:pt x="126053" y="572834"/>
                    <a:pt x="128053" y="584645"/>
                  </a:cubicBezTo>
                  <a:cubicBezTo>
                    <a:pt x="210254" y="591122"/>
                    <a:pt x="292454" y="597694"/>
                    <a:pt x="374655" y="604171"/>
                  </a:cubicBezTo>
                  <a:cubicBezTo>
                    <a:pt x="388085" y="579120"/>
                    <a:pt x="408755" y="599122"/>
                    <a:pt x="425709" y="596075"/>
                  </a:cubicBezTo>
                  <a:cubicBezTo>
                    <a:pt x="457713" y="590264"/>
                    <a:pt x="502766" y="592741"/>
                    <a:pt x="500004" y="548735"/>
                  </a:cubicBezTo>
                  <a:cubicBezTo>
                    <a:pt x="496956" y="500443"/>
                    <a:pt x="506862" y="452628"/>
                    <a:pt x="499909" y="405003"/>
                  </a:cubicBezTo>
                  <a:cubicBezTo>
                    <a:pt x="498575" y="395954"/>
                    <a:pt x="490670" y="385953"/>
                    <a:pt x="503052" y="380809"/>
                  </a:cubicBezTo>
                  <a:cubicBezTo>
                    <a:pt x="554297" y="359378"/>
                    <a:pt x="517149" y="337757"/>
                    <a:pt x="503624" y="316801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326">
              <a:extLst>
                <a:ext uri="{FF2B5EF4-FFF2-40B4-BE49-F238E27FC236}">
                  <a16:creationId xmlns:a16="http://schemas.microsoft.com/office/drawing/2014/main" id="{64FC800C-42AE-4AA5-B67B-3A69FD1B0CE6}"/>
                </a:ext>
              </a:extLst>
            </p:cNvPr>
            <p:cNvSpPr/>
            <p:nvPr/>
          </p:nvSpPr>
          <p:spPr>
            <a:xfrm>
              <a:off x="2556396" y="2430321"/>
              <a:ext cx="1482584" cy="1897647"/>
            </a:xfrm>
            <a:custGeom>
              <a:avLst/>
              <a:gdLst>
                <a:gd name="connsiteX0" fmla="*/ 797833 w 1482584"/>
                <a:gd name="connsiteY0" fmla="*/ 1667809 h 1897647"/>
                <a:gd name="connsiteX1" fmla="*/ 548754 w 1482584"/>
                <a:gd name="connsiteY1" fmla="*/ 1618756 h 1897647"/>
                <a:gd name="connsiteX2" fmla="*/ 477221 w 1482584"/>
                <a:gd name="connsiteY2" fmla="*/ 1649331 h 1897647"/>
                <a:gd name="connsiteX3" fmla="*/ 446455 w 1482584"/>
                <a:gd name="connsiteY3" fmla="*/ 1733913 h 1897647"/>
                <a:gd name="connsiteX4" fmla="*/ 276529 w 1482584"/>
                <a:gd name="connsiteY4" fmla="*/ 1884884 h 1897647"/>
                <a:gd name="connsiteX5" fmla="*/ 252431 w 1482584"/>
                <a:gd name="connsiteY5" fmla="*/ 1897648 h 1897647"/>
                <a:gd name="connsiteX6" fmla="*/ 197377 w 1482584"/>
                <a:gd name="connsiteY6" fmla="*/ 1832878 h 1897647"/>
                <a:gd name="connsiteX7" fmla="*/ 114128 w 1482584"/>
                <a:gd name="connsiteY7" fmla="*/ 1422922 h 1897647"/>
                <a:gd name="connsiteX8" fmla="*/ 28213 w 1482584"/>
                <a:gd name="connsiteY8" fmla="*/ 858184 h 1897647"/>
                <a:gd name="connsiteX9" fmla="*/ 97364 w 1482584"/>
                <a:gd name="connsiteY9" fmla="*/ 385173 h 1897647"/>
                <a:gd name="connsiteX10" fmla="*/ 127177 w 1482584"/>
                <a:gd name="connsiteY10" fmla="*/ 277159 h 1897647"/>
                <a:gd name="connsiteX11" fmla="*/ 134321 w 1482584"/>
                <a:gd name="connsiteY11" fmla="*/ 271349 h 1897647"/>
                <a:gd name="connsiteX12" fmla="*/ 373780 w 1482584"/>
                <a:gd name="connsiteY12" fmla="*/ 296781 h 1897647"/>
                <a:gd name="connsiteX13" fmla="*/ 386734 w 1482584"/>
                <a:gd name="connsiteY13" fmla="*/ 320498 h 1897647"/>
                <a:gd name="connsiteX14" fmla="*/ 462362 w 1482584"/>
                <a:gd name="connsiteY14" fmla="*/ 387554 h 1897647"/>
                <a:gd name="connsiteX15" fmla="*/ 752113 w 1482584"/>
                <a:gd name="connsiteY15" fmla="*/ 399460 h 1897647"/>
                <a:gd name="connsiteX16" fmla="*/ 826408 w 1482584"/>
                <a:gd name="connsiteY16" fmla="*/ 377934 h 1897647"/>
                <a:gd name="connsiteX17" fmla="*/ 1312659 w 1482584"/>
                <a:gd name="connsiteY17" fmla="*/ 20651 h 1897647"/>
                <a:gd name="connsiteX18" fmla="*/ 1388097 w 1482584"/>
                <a:gd name="connsiteY18" fmla="*/ 34177 h 1897647"/>
                <a:gd name="connsiteX19" fmla="*/ 1412100 w 1482584"/>
                <a:gd name="connsiteY19" fmla="*/ 69133 h 1897647"/>
                <a:gd name="connsiteX20" fmla="*/ 1482585 w 1482584"/>
                <a:gd name="connsiteY20" fmla="*/ 183910 h 1897647"/>
                <a:gd name="connsiteX21" fmla="*/ 1216266 w 1482584"/>
                <a:gd name="connsiteY21" fmla="*/ 431750 h 1897647"/>
                <a:gd name="connsiteX22" fmla="*/ 1303325 w 1482584"/>
                <a:gd name="connsiteY22" fmla="*/ 435751 h 1897647"/>
                <a:gd name="connsiteX23" fmla="*/ 1330090 w 1482584"/>
                <a:gd name="connsiteY23" fmla="*/ 610249 h 1897647"/>
                <a:gd name="connsiteX24" fmla="*/ 1277131 w 1482584"/>
                <a:gd name="connsiteY24" fmla="*/ 671399 h 1897647"/>
                <a:gd name="connsiteX25" fmla="*/ 963663 w 1482584"/>
                <a:gd name="connsiteY25" fmla="*/ 679972 h 1897647"/>
                <a:gd name="connsiteX26" fmla="*/ 894607 w 1482584"/>
                <a:gd name="connsiteY26" fmla="*/ 704451 h 1897647"/>
                <a:gd name="connsiteX27" fmla="*/ 699630 w 1482584"/>
                <a:gd name="connsiteY27" fmla="*/ 847802 h 1897647"/>
                <a:gd name="connsiteX28" fmla="*/ 679056 w 1482584"/>
                <a:gd name="connsiteY28" fmla="*/ 883521 h 1897647"/>
                <a:gd name="connsiteX29" fmla="*/ 805548 w 1482584"/>
                <a:gd name="connsiteY29" fmla="*/ 1505313 h 1897647"/>
                <a:gd name="connsiteX30" fmla="*/ 831075 w 1482584"/>
                <a:gd name="connsiteY30" fmla="*/ 1581513 h 1897647"/>
                <a:gd name="connsiteX31" fmla="*/ 797833 w 1482584"/>
                <a:gd name="connsiteY31" fmla="*/ 1667809 h 189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2584" h="1897647">
                  <a:moveTo>
                    <a:pt x="797833" y="1667809"/>
                  </a:moveTo>
                  <a:cubicBezTo>
                    <a:pt x="705440" y="1698956"/>
                    <a:pt x="628002" y="1653236"/>
                    <a:pt x="548754" y="1618756"/>
                  </a:cubicBezTo>
                  <a:cubicBezTo>
                    <a:pt x="495414" y="1595515"/>
                    <a:pt x="496176" y="1594562"/>
                    <a:pt x="477221" y="1649331"/>
                  </a:cubicBezTo>
                  <a:cubicBezTo>
                    <a:pt x="467410" y="1677716"/>
                    <a:pt x="455790" y="1705433"/>
                    <a:pt x="446455" y="1733913"/>
                  </a:cubicBezTo>
                  <a:cubicBezTo>
                    <a:pt x="419023" y="1817352"/>
                    <a:pt x="368065" y="1873835"/>
                    <a:pt x="276529" y="1884884"/>
                  </a:cubicBezTo>
                  <a:cubicBezTo>
                    <a:pt x="266814" y="1886027"/>
                    <a:pt x="257765" y="1888409"/>
                    <a:pt x="252431" y="1897648"/>
                  </a:cubicBezTo>
                  <a:cubicBezTo>
                    <a:pt x="221189" y="1886980"/>
                    <a:pt x="210045" y="1860119"/>
                    <a:pt x="197377" y="1832878"/>
                  </a:cubicBezTo>
                  <a:cubicBezTo>
                    <a:pt x="136893" y="1702766"/>
                    <a:pt x="113176" y="1564844"/>
                    <a:pt x="114128" y="1422922"/>
                  </a:cubicBezTo>
                  <a:cubicBezTo>
                    <a:pt x="115366" y="1229850"/>
                    <a:pt x="82315" y="1042303"/>
                    <a:pt x="28213" y="858184"/>
                  </a:cubicBezTo>
                  <a:cubicBezTo>
                    <a:pt x="-21508" y="688830"/>
                    <a:pt x="-9697" y="530715"/>
                    <a:pt x="97364" y="385173"/>
                  </a:cubicBezTo>
                  <a:cubicBezTo>
                    <a:pt x="120891" y="353264"/>
                    <a:pt x="109747" y="311164"/>
                    <a:pt x="127177" y="277159"/>
                  </a:cubicBezTo>
                  <a:cubicBezTo>
                    <a:pt x="129463" y="275064"/>
                    <a:pt x="131749" y="271540"/>
                    <a:pt x="134321" y="271349"/>
                  </a:cubicBezTo>
                  <a:cubicBezTo>
                    <a:pt x="229190" y="285256"/>
                    <a:pt x="297580" y="276588"/>
                    <a:pt x="373780" y="296781"/>
                  </a:cubicBezTo>
                  <a:cubicBezTo>
                    <a:pt x="383114" y="301924"/>
                    <a:pt x="385305" y="310592"/>
                    <a:pt x="386734" y="320498"/>
                  </a:cubicBezTo>
                  <a:cubicBezTo>
                    <a:pt x="396544" y="387935"/>
                    <a:pt x="396735" y="386125"/>
                    <a:pt x="462362" y="387554"/>
                  </a:cubicBezTo>
                  <a:cubicBezTo>
                    <a:pt x="559041" y="389745"/>
                    <a:pt x="655624" y="393650"/>
                    <a:pt x="752113" y="399460"/>
                  </a:cubicBezTo>
                  <a:cubicBezTo>
                    <a:pt x="780974" y="401175"/>
                    <a:pt x="803167" y="395079"/>
                    <a:pt x="826408" y="377934"/>
                  </a:cubicBezTo>
                  <a:cubicBezTo>
                    <a:pt x="988237" y="258395"/>
                    <a:pt x="1151877" y="141428"/>
                    <a:pt x="1312659" y="20651"/>
                  </a:cubicBezTo>
                  <a:cubicBezTo>
                    <a:pt x="1348663" y="-6400"/>
                    <a:pt x="1369428" y="-11639"/>
                    <a:pt x="1388097" y="34177"/>
                  </a:cubicBezTo>
                  <a:cubicBezTo>
                    <a:pt x="1393336" y="46940"/>
                    <a:pt x="1404004" y="57513"/>
                    <a:pt x="1412100" y="69133"/>
                  </a:cubicBezTo>
                  <a:cubicBezTo>
                    <a:pt x="1444771" y="128093"/>
                    <a:pt x="1460106" y="151906"/>
                    <a:pt x="1482585" y="183910"/>
                  </a:cubicBezTo>
                  <a:cubicBezTo>
                    <a:pt x="1453343" y="211056"/>
                    <a:pt x="1279607" y="373267"/>
                    <a:pt x="1216266" y="431750"/>
                  </a:cubicBezTo>
                  <a:cubicBezTo>
                    <a:pt x="1231792" y="437751"/>
                    <a:pt x="1289990" y="427750"/>
                    <a:pt x="1303325" y="435751"/>
                  </a:cubicBezTo>
                  <a:cubicBezTo>
                    <a:pt x="1335614" y="450419"/>
                    <a:pt x="1308278" y="533763"/>
                    <a:pt x="1330090" y="610249"/>
                  </a:cubicBezTo>
                  <a:cubicBezTo>
                    <a:pt x="1335709" y="669685"/>
                    <a:pt x="1335709" y="669685"/>
                    <a:pt x="1277131" y="671399"/>
                  </a:cubicBezTo>
                  <a:cubicBezTo>
                    <a:pt x="1172642" y="674352"/>
                    <a:pt x="1068152" y="678067"/>
                    <a:pt x="963663" y="679972"/>
                  </a:cubicBezTo>
                  <a:cubicBezTo>
                    <a:pt x="936993" y="680448"/>
                    <a:pt x="915371" y="686925"/>
                    <a:pt x="894607" y="704451"/>
                  </a:cubicBezTo>
                  <a:cubicBezTo>
                    <a:pt x="832885" y="756458"/>
                    <a:pt x="766781" y="802940"/>
                    <a:pt x="699630" y="847802"/>
                  </a:cubicBezTo>
                  <a:cubicBezTo>
                    <a:pt x="687152" y="856184"/>
                    <a:pt x="673627" y="860470"/>
                    <a:pt x="679056" y="883521"/>
                  </a:cubicBezTo>
                  <a:cubicBezTo>
                    <a:pt x="727348" y="1089547"/>
                    <a:pt x="750112" y="1300716"/>
                    <a:pt x="805548" y="1505313"/>
                  </a:cubicBezTo>
                  <a:cubicBezTo>
                    <a:pt x="812501" y="1531126"/>
                    <a:pt x="821169" y="1556748"/>
                    <a:pt x="831075" y="1581513"/>
                  </a:cubicBezTo>
                  <a:cubicBezTo>
                    <a:pt x="854411" y="1639330"/>
                    <a:pt x="854887" y="1639139"/>
                    <a:pt x="797833" y="1667809"/>
                  </a:cubicBezTo>
                  <a:close/>
                </a:path>
              </a:pathLst>
            </a:custGeom>
            <a:solidFill>
              <a:srgbClr val="3D47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328">
              <a:extLst>
                <a:ext uri="{FF2B5EF4-FFF2-40B4-BE49-F238E27FC236}">
                  <a16:creationId xmlns:a16="http://schemas.microsoft.com/office/drawing/2014/main" id="{2E690862-C668-4261-9BAC-839030AFEDCE}"/>
                </a:ext>
              </a:extLst>
            </p:cNvPr>
            <p:cNvSpPr/>
            <p:nvPr/>
          </p:nvSpPr>
          <p:spPr>
            <a:xfrm>
              <a:off x="5392272" y="476294"/>
              <a:ext cx="952895" cy="941517"/>
            </a:xfrm>
            <a:custGeom>
              <a:avLst/>
              <a:gdLst>
                <a:gd name="connsiteX0" fmla="*/ 947091 w 952895"/>
                <a:gd name="connsiteY0" fmla="*/ 385146 h 941517"/>
                <a:gd name="connsiteX1" fmla="*/ 808026 w 952895"/>
                <a:gd name="connsiteY1" fmla="*/ 808913 h 941517"/>
                <a:gd name="connsiteX2" fmla="*/ 347207 w 952895"/>
                <a:gd name="connsiteY2" fmla="*/ 918832 h 941517"/>
                <a:gd name="connsiteX3" fmla="*/ 24690 w 952895"/>
                <a:gd name="connsiteY3" fmla="*/ 572217 h 941517"/>
                <a:gd name="connsiteX4" fmla="*/ 15642 w 952895"/>
                <a:gd name="connsiteY4" fmla="*/ 540308 h 941517"/>
                <a:gd name="connsiteX5" fmla="*/ 13260 w 952895"/>
                <a:gd name="connsiteY5" fmla="*/ 450011 h 941517"/>
                <a:gd name="connsiteX6" fmla="*/ 351684 w 952895"/>
                <a:gd name="connsiteY6" fmla="*/ 18815 h 941517"/>
                <a:gd name="connsiteX7" fmla="*/ 907753 w 952895"/>
                <a:gd name="connsiteY7" fmla="*/ 266179 h 941517"/>
                <a:gd name="connsiteX8" fmla="*/ 921183 w 952895"/>
                <a:gd name="connsiteY8" fmla="*/ 290944 h 941517"/>
                <a:gd name="connsiteX9" fmla="*/ 947091 w 952895"/>
                <a:gd name="connsiteY9" fmla="*/ 385146 h 94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95" h="941517">
                  <a:moveTo>
                    <a:pt x="947091" y="385146"/>
                  </a:moveTo>
                  <a:cubicBezTo>
                    <a:pt x="967094" y="548119"/>
                    <a:pt x="930518" y="693851"/>
                    <a:pt x="808026" y="808913"/>
                  </a:cubicBezTo>
                  <a:cubicBezTo>
                    <a:pt x="676391" y="932643"/>
                    <a:pt x="519609" y="971029"/>
                    <a:pt x="347207" y="918832"/>
                  </a:cubicBezTo>
                  <a:cubicBezTo>
                    <a:pt x="174900" y="866730"/>
                    <a:pt x="67839" y="747668"/>
                    <a:pt x="24690" y="572217"/>
                  </a:cubicBezTo>
                  <a:cubicBezTo>
                    <a:pt x="22023" y="561454"/>
                    <a:pt x="18689" y="550881"/>
                    <a:pt x="15642" y="540308"/>
                  </a:cubicBezTo>
                  <a:cubicBezTo>
                    <a:pt x="-16839" y="511067"/>
                    <a:pt x="10974" y="480206"/>
                    <a:pt x="13260" y="450011"/>
                  </a:cubicBezTo>
                  <a:cubicBezTo>
                    <a:pt x="29072" y="202171"/>
                    <a:pt x="196045" y="62153"/>
                    <a:pt x="351684" y="18815"/>
                  </a:cubicBezTo>
                  <a:cubicBezTo>
                    <a:pt x="578950" y="-44431"/>
                    <a:pt x="800025" y="55200"/>
                    <a:pt x="907753" y="266179"/>
                  </a:cubicBezTo>
                  <a:cubicBezTo>
                    <a:pt x="912039" y="274561"/>
                    <a:pt x="916706" y="282657"/>
                    <a:pt x="921183" y="290944"/>
                  </a:cubicBezTo>
                  <a:cubicBezTo>
                    <a:pt x="944615" y="318281"/>
                    <a:pt x="962617" y="347046"/>
                    <a:pt x="947091" y="385146"/>
                  </a:cubicBezTo>
                  <a:close/>
                </a:path>
              </a:pathLst>
            </a:custGeom>
            <a:solidFill>
              <a:srgbClr val="0203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329">
              <a:extLst>
                <a:ext uri="{FF2B5EF4-FFF2-40B4-BE49-F238E27FC236}">
                  <a16:creationId xmlns:a16="http://schemas.microsoft.com/office/drawing/2014/main" id="{4D62FCED-3EA4-4936-BD3B-BBD1FDC9DE38}"/>
                </a:ext>
              </a:extLst>
            </p:cNvPr>
            <p:cNvSpPr/>
            <p:nvPr/>
          </p:nvSpPr>
          <p:spPr>
            <a:xfrm>
              <a:off x="4085038" y="1897090"/>
              <a:ext cx="4673100" cy="3301020"/>
            </a:xfrm>
            <a:custGeom>
              <a:avLst/>
              <a:gdLst>
                <a:gd name="connsiteX0" fmla="*/ 4596904 w 4673100"/>
                <a:gd name="connsiteY0" fmla="*/ 18197 h 3301020"/>
                <a:gd name="connsiteX1" fmla="*/ 4567472 w 4673100"/>
                <a:gd name="connsiteY1" fmla="*/ 1623 h 3301020"/>
                <a:gd name="connsiteX2" fmla="*/ 4376019 w 4673100"/>
                <a:gd name="connsiteY2" fmla="*/ 33056 h 3301020"/>
                <a:gd name="connsiteX3" fmla="*/ 4092365 w 4673100"/>
                <a:gd name="connsiteY3" fmla="*/ 82586 h 3301020"/>
                <a:gd name="connsiteX4" fmla="*/ 4285818 w 4673100"/>
                <a:gd name="connsiteY4" fmla="*/ 220317 h 3301020"/>
                <a:gd name="connsiteX5" fmla="*/ 4292485 w 4673100"/>
                <a:gd name="connsiteY5" fmla="*/ 263085 h 3301020"/>
                <a:gd name="connsiteX6" fmla="*/ 4040549 w 4673100"/>
                <a:gd name="connsiteY6" fmla="*/ 599984 h 3301020"/>
                <a:gd name="connsiteX7" fmla="*/ 4037119 w 4673100"/>
                <a:gd name="connsiteY7" fmla="*/ 599984 h 3301020"/>
                <a:gd name="connsiteX8" fmla="*/ 3480669 w 4673100"/>
                <a:gd name="connsiteY8" fmla="*/ 1344934 h 3301020"/>
                <a:gd name="connsiteX9" fmla="*/ 3452476 w 4673100"/>
                <a:gd name="connsiteY9" fmla="*/ 1302357 h 3301020"/>
                <a:gd name="connsiteX10" fmla="*/ 2689237 w 4673100"/>
                <a:gd name="connsiteY10" fmla="*/ 539024 h 3301020"/>
                <a:gd name="connsiteX11" fmla="*/ 2539599 w 4673100"/>
                <a:gd name="connsiteY11" fmla="*/ 553216 h 3301020"/>
                <a:gd name="connsiteX12" fmla="*/ 2006295 w 4673100"/>
                <a:gd name="connsiteY12" fmla="*/ 1353412 h 3301020"/>
                <a:gd name="connsiteX13" fmla="*/ 1941524 w 4673100"/>
                <a:gd name="connsiteY13" fmla="*/ 1402941 h 3301020"/>
                <a:gd name="connsiteX14" fmla="*/ 1148854 w 4673100"/>
                <a:gd name="connsiteY14" fmla="*/ 1666879 h 3301020"/>
                <a:gd name="connsiteX15" fmla="*/ 1073797 w 4673100"/>
                <a:gd name="connsiteY15" fmla="*/ 1732221 h 3301020"/>
                <a:gd name="connsiteX16" fmla="*/ 816527 w 4673100"/>
                <a:gd name="connsiteY16" fmla="*/ 2247714 h 3301020"/>
                <a:gd name="connsiteX17" fmla="*/ 769949 w 4673100"/>
                <a:gd name="connsiteY17" fmla="*/ 2318484 h 3301020"/>
                <a:gd name="connsiteX18" fmla="*/ 333704 w 4673100"/>
                <a:gd name="connsiteY18" fmla="*/ 2814451 h 3301020"/>
                <a:gd name="connsiteX19" fmla="*/ 23666 w 4673100"/>
                <a:gd name="connsiteY19" fmla="*/ 3168305 h 3301020"/>
                <a:gd name="connsiteX20" fmla="*/ 64909 w 4673100"/>
                <a:gd name="connsiteY20" fmla="*/ 3299750 h 3301020"/>
                <a:gd name="connsiteX21" fmla="*/ 146348 w 4673100"/>
                <a:gd name="connsiteY21" fmla="*/ 3262031 h 3301020"/>
                <a:gd name="connsiteX22" fmla="*/ 745470 w 4673100"/>
                <a:gd name="connsiteY22" fmla="*/ 2580231 h 3301020"/>
                <a:gd name="connsiteX23" fmla="*/ 991691 w 4673100"/>
                <a:gd name="connsiteY23" fmla="*/ 2246475 h 3301020"/>
                <a:gd name="connsiteX24" fmla="*/ 1183620 w 4673100"/>
                <a:gd name="connsiteY24" fmla="*/ 1856617 h 3301020"/>
                <a:gd name="connsiteX25" fmla="*/ 1258106 w 4673100"/>
                <a:gd name="connsiteY25" fmla="*/ 1792228 h 3301020"/>
                <a:gd name="connsiteX26" fmla="*/ 2029250 w 4673100"/>
                <a:gd name="connsiteY26" fmla="*/ 1536863 h 3301020"/>
                <a:gd name="connsiteX27" fmla="*/ 2113165 w 4673100"/>
                <a:gd name="connsiteY27" fmla="*/ 1472760 h 3301020"/>
                <a:gd name="connsiteX28" fmla="*/ 2385961 w 4673100"/>
                <a:gd name="connsiteY28" fmla="*/ 1062232 h 3301020"/>
                <a:gd name="connsiteX29" fmla="*/ 2629325 w 4673100"/>
                <a:gd name="connsiteY29" fmla="*/ 697425 h 3301020"/>
                <a:gd name="connsiteX30" fmla="*/ 2850114 w 4673100"/>
                <a:gd name="connsiteY30" fmla="*/ 918881 h 3301020"/>
                <a:gd name="connsiteX31" fmla="*/ 3418567 w 4673100"/>
                <a:gd name="connsiteY31" fmla="*/ 1486952 h 3301020"/>
                <a:gd name="connsiteX32" fmla="*/ 3576110 w 4673100"/>
                <a:gd name="connsiteY32" fmla="*/ 1475141 h 3301020"/>
                <a:gd name="connsiteX33" fmla="*/ 3587349 w 4673100"/>
                <a:gd name="connsiteY33" fmla="*/ 1459806 h 3301020"/>
                <a:gd name="connsiteX34" fmla="*/ 4137227 w 4673100"/>
                <a:gd name="connsiteY34" fmla="*/ 728000 h 3301020"/>
                <a:gd name="connsiteX35" fmla="*/ 4141133 w 4673100"/>
                <a:gd name="connsiteY35" fmla="*/ 727714 h 3301020"/>
                <a:gd name="connsiteX36" fmla="*/ 4416596 w 4673100"/>
                <a:gd name="connsiteY36" fmla="*/ 352905 h 3301020"/>
                <a:gd name="connsiteX37" fmla="*/ 4463554 w 4673100"/>
                <a:gd name="connsiteY37" fmla="*/ 345762 h 3301020"/>
                <a:gd name="connsiteX38" fmla="*/ 4669484 w 4673100"/>
                <a:gd name="connsiteY38" fmla="*/ 492351 h 3301020"/>
                <a:gd name="connsiteX39" fmla="*/ 4673009 w 4673100"/>
                <a:gd name="connsiteY39" fmla="*/ 475302 h 3301020"/>
                <a:gd name="connsiteX40" fmla="*/ 4596904 w 4673100"/>
                <a:gd name="connsiteY40" fmla="*/ 18197 h 3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73100" h="3301020">
                  <a:moveTo>
                    <a:pt x="4596904" y="18197"/>
                  </a:moveTo>
                  <a:cubicBezTo>
                    <a:pt x="4593571" y="-1996"/>
                    <a:pt x="4584617" y="-1520"/>
                    <a:pt x="4567472" y="1623"/>
                  </a:cubicBezTo>
                  <a:cubicBezTo>
                    <a:pt x="4503845" y="13339"/>
                    <a:pt x="4439742" y="22197"/>
                    <a:pt x="4376019" y="33056"/>
                  </a:cubicBezTo>
                  <a:cubicBezTo>
                    <a:pt x="4284198" y="48677"/>
                    <a:pt x="4192568" y="65060"/>
                    <a:pt x="4092365" y="82586"/>
                  </a:cubicBezTo>
                  <a:cubicBezTo>
                    <a:pt x="4162373" y="132783"/>
                    <a:pt x="4223143" y="177931"/>
                    <a:pt x="4285818" y="220317"/>
                  </a:cubicBezTo>
                  <a:cubicBezTo>
                    <a:pt x="4306963" y="234605"/>
                    <a:pt x="4306963" y="244606"/>
                    <a:pt x="4292485" y="263085"/>
                  </a:cubicBezTo>
                  <a:cubicBezTo>
                    <a:pt x="4252385" y="314520"/>
                    <a:pt x="4109129" y="508258"/>
                    <a:pt x="4040549" y="599984"/>
                  </a:cubicBezTo>
                  <a:cubicBezTo>
                    <a:pt x="4039406" y="599984"/>
                    <a:pt x="4038263" y="599984"/>
                    <a:pt x="4037119" y="599984"/>
                  </a:cubicBezTo>
                  <a:cubicBezTo>
                    <a:pt x="3854525" y="844491"/>
                    <a:pt x="3671931" y="1088902"/>
                    <a:pt x="3480669" y="1344934"/>
                  </a:cubicBezTo>
                  <a:cubicBezTo>
                    <a:pt x="3470192" y="1328837"/>
                    <a:pt x="3463524" y="1313502"/>
                    <a:pt x="3452476" y="1302357"/>
                  </a:cubicBezTo>
                  <a:cubicBezTo>
                    <a:pt x="3198348" y="1047564"/>
                    <a:pt x="2943840" y="793246"/>
                    <a:pt x="2689237" y="539024"/>
                  </a:cubicBezTo>
                  <a:cubicBezTo>
                    <a:pt x="2630087" y="479969"/>
                    <a:pt x="2585510" y="484446"/>
                    <a:pt x="2539599" y="553216"/>
                  </a:cubicBezTo>
                  <a:cubicBezTo>
                    <a:pt x="2361577" y="819821"/>
                    <a:pt x="2183459" y="1086235"/>
                    <a:pt x="2006295" y="1353412"/>
                  </a:cubicBezTo>
                  <a:cubicBezTo>
                    <a:pt x="1989721" y="1378462"/>
                    <a:pt x="1970290" y="1393416"/>
                    <a:pt x="1941524" y="1402941"/>
                  </a:cubicBezTo>
                  <a:cubicBezTo>
                    <a:pt x="1677111" y="1490286"/>
                    <a:pt x="1413363" y="1579821"/>
                    <a:pt x="1148854" y="1666879"/>
                  </a:cubicBezTo>
                  <a:cubicBezTo>
                    <a:pt x="1112659" y="1678786"/>
                    <a:pt x="1090275" y="1698788"/>
                    <a:pt x="1073797" y="1732221"/>
                  </a:cubicBezTo>
                  <a:cubicBezTo>
                    <a:pt x="988834" y="1904433"/>
                    <a:pt x="902156" y="2075787"/>
                    <a:pt x="816527" y="2247714"/>
                  </a:cubicBezTo>
                  <a:cubicBezTo>
                    <a:pt x="803763" y="2273336"/>
                    <a:pt x="788809" y="2297053"/>
                    <a:pt x="769949" y="2318484"/>
                  </a:cubicBezTo>
                  <a:cubicBezTo>
                    <a:pt x="624407" y="2483743"/>
                    <a:pt x="479056" y="2649097"/>
                    <a:pt x="333704" y="2814451"/>
                  </a:cubicBezTo>
                  <a:cubicBezTo>
                    <a:pt x="230168" y="2932275"/>
                    <a:pt x="125678" y="3049242"/>
                    <a:pt x="23666" y="3168305"/>
                  </a:cubicBezTo>
                  <a:cubicBezTo>
                    <a:pt x="-21483" y="3220978"/>
                    <a:pt x="1091" y="3288130"/>
                    <a:pt x="64909" y="3299750"/>
                  </a:cubicBezTo>
                  <a:cubicBezTo>
                    <a:pt x="100342" y="3306227"/>
                    <a:pt x="124440" y="3287082"/>
                    <a:pt x="146348" y="3262031"/>
                  </a:cubicBezTo>
                  <a:cubicBezTo>
                    <a:pt x="345992" y="3034669"/>
                    <a:pt x="546683" y="2808260"/>
                    <a:pt x="745470" y="2580231"/>
                  </a:cubicBezTo>
                  <a:cubicBezTo>
                    <a:pt x="836434" y="2475933"/>
                    <a:pt x="934732" y="2378111"/>
                    <a:pt x="991691" y="2246475"/>
                  </a:cubicBezTo>
                  <a:cubicBezTo>
                    <a:pt x="1049127" y="2113697"/>
                    <a:pt x="1120565" y="1987110"/>
                    <a:pt x="1183620" y="1856617"/>
                  </a:cubicBezTo>
                  <a:cubicBezTo>
                    <a:pt x="1200003" y="1822613"/>
                    <a:pt x="1222387" y="1803944"/>
                    <a:pt x="1258106" y="1792228"/>
                  </a:cubicBezTo>
                  <a:cubicBezTo>
                    <a:pt x="1515471" y="1707932"/>
                    <a:pt x="1771979" y="1621254"/>
                    <a:pt x="2029250" y="1536863"/>
                  </a:cubicBezTo>
                  <a:cubicBezTo>
                    <a:pt x="2066207" y="1524766"/>
                    <a:pt x="2092115" y="1504859"/>
                    <a:pt x="2113165" y="1472760"/>
                  </a:cubicBezTo>
                  <a:cubicBezTo>
                    <a:pt x="2203272" y="1335409"/>
                    <a:pt x="2294807" y="1199011"/>
                    <a:pt x="2385961" y="1062232"/>
                  </a:cubicBezTo>
                  <a:cubicBezTo>
                    <a:pt x="2466447" y="941550"/>
                    <a:pt x="2546933" y="820869"/>
                    <a:pt x="2629325" y="697425"/>
                  </a:cubicBezTo>
                  <a:cubicBezTo>
                    <a:pt x="2704953" y="773339"/>
                    <a:pt x="2777438" y="846205"/>
                    <a:pt x="2850114" y="918881"/>
                  </a:cubicBezTo>
                  <a:cubicBezTo>
                    <a:pt x="3039566" y="1108333"/>
                    <a:pt x="3229019" y="1297690"/>
                    <a:pt x="3418567" y="1486952"/>
                  </a:cubicBezTo>
                  <a:cubicBezTo>
                    <a:pt x="3482003" y="1550293"/>
                    <a:pt x="3520865" y="1547340"/>
                    <a:pt x="3576110" y="1475141"/>
                  </a:cubicBezTo>
                  <a:cubicBezTo>
                    <a:pt x="3579919" y="1470093"/>
                    <a:pt x="3583539" y="1464854"/>
                    <a:pt x="3587349" y="1459806"/>
                  </a:cubicBezTo>
                  <a:cubicBezTo>
                    <a:pt x="3770610" y="1215870"/>
                    <a:pt x="3953966" y="971935"/>
                    <a:pt x="4137227" y="728000"/>
                  </a:cubicBezTo>
                  <a:cubicBezTo>
                    <a:pt x="4138561" y="727905"/>
                    <a:pt x="4139895" y="727905"/>
                    <a:pt x="4141133" y="727714"/>
                  </a:cubicBezTo>
                  <a:cubicBezTo>
                    <a:pt x="4186186" y="666754"/>
                    <a:pt x="4372971" y="414818"/>
                    <a:pt x="4416596" y="352905"/>
                  </a:cubicBezTo>
                  <a:cubicBezTo>
                    <a:pt x="4431836" y="331379"/>
                    <a:pt x="4441837" y="329569"/>
                    <a:pt x="4463554" y="345762"/>
                  </a:cubicBezTo>
                  <a:cubicBezTo>
                    <a:pt x="4530229" y="395577"/>
                    <a:pt x="4599000" y="442536"/>
                    <a:pt x="4669484" y="492351"/>
                  </a:cubicBezTo>
                  <a:cubicBezTo>
                    <a:pt x="4671390" y="483493"/>
                    <a:pt x="4673580" y="479207"/>
                    <a:pt x="4673009" y="475302"/>
                  </a:cubicBezTo>
                  <a:cubicBezTo>
                    <a:pt x="4647672" y="322997"/>
                    <a:pt x="4621955" y="170692"/>
                    <a:pt x="4596904" y="18197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330">
              <a:extLst>
                <a:ext uri="{FF2B5EF4-FFF2-40B4-BE49-F238E27FC236}">
                  <a16:creationId xmlns:a16="http://schemas.microsoft.com/office/drawing/2014/main" id="{C99A92B2-AD9B-46CA-8888-30B9BD5F430D}"/>
                </a:ext>
              </a:extLst>
            </p:cNvPr>
            <p:cNvSpPr/>
            <p:nvPr/>
          </p:nvSpPr>
          <p:spPr>
            <a:xfrm>
              <a:off x="6313646" y="767143"/>
              <a:ext cx="2081176" cy="1837789"/>
            </a:xfrm>
            <a:custGeom>
              <a:avLst/>
              <a:gdLst>
                <a:gd name="connsiteX0" fmla="*/ 1925955 w 2081176"/>
                <a:gd name="connsiteY0" fmla="*/ 1573911 h 1837789"/>
                <a:gd name="connsiteX1" fmla="*/ 2053304 w 2081176"/>
                <a:gd name="connsiteY1" fmla="*/ 1666113 h 1837789"/>
                <a:gd name="connsiteX2" fmla="*/ 2059210 w 2081176"/>
                <a:gd name="connsiteY2" fmla="*/ 1743742 h 1837789"/>
                <a:gd name="connsiteX3" fmla="*/ 2025967 w 2081176"/>
                <a:gd name="connsiteY3" fmla="*/ 1789557 h 1837789"/>
                <a:gd name="connsiteX4" fmla="*/ 1934432 w 2081176"/>
                <a:gd name="connsiteY4" fmla="*/ 1823752 h 1837789"/>
                <a:gd name="connsiteX5" fmla="*/ 1808511 w 2081176"/>
                <a:gd name="connsiteY5" fmla="*/ 1729931 h 1837789"/>
                <a:gd name="connsiteX6" fmla="*/ 1808417 w 2081176"/>
                <a:gd name="connsiteY6" fmla="*/ 1716119 h 1837789"/>
                <a:gd name="connsiteX7" fmla="*/ 1781937 w 2081176"/>
                <a:gd name="connsiteY7" fmla="*/ 1599057 h 1837789"/>
                <a:gd name="connsiteX8" fmla="*/ 1051274 w 2081176"/>
                <a:gd name="connsiteY8" fmla="*/ 971550 h 1837789"/>
                <a:gd name="connsiteX9" fmla="*/ 391382 w 2081176"/>
                <a:gd name="connsiteY9" fmla="*/ 399955 h 1837789"/>
                <a:gd name="connsiteX10" fmla="*/ 42863 w 2081176"/>
                <a:gd name="connsiteY10" fmla="*/ 99536 h 1837789"/>
                <a:gd name="connsiteX11" fmla="*/ 25908 w 2081176"/>
                <a:gd name="connsiteY11" fmla="*/ 94297 h 1837789"/>
                <a:gd name="connsiteX12" fmla="*/ 0 w 2081176"/>
                <a:gd name="connsiteY12" fmla="*/ 0 h 1837789"/>
                <a:gd name="connsiteX13" fmla="*/ 239649 w 2081176"/>
                <a:gd name="connsiteY13" fmla="*/ 201073 h 1837789"/>
                <a:gd name="connsiteX14" fmla="*/ 764191 w 2081176"/>
                <a:gd name="connsiteY14" fmla="*/ 654463 h 1837789"/>
                <a:gd name="connsiteX15" fmla="*/ 1221200 w 2081176"/>
                <a:gd name="connsiteY15" fmla="*/ 1047940 h 1837789"/>
                <a:gd name="connsiteX16" fmla="*/ 1746599 w 2081176"/>
                <a:gd name="connsiteY16" fmla="*/ 1500187 h 1837789"/>
                <a:gd name="connsiteX17" fmla="*/ 1842993 w 2081176"/>
                <a:gd name="connsiteY17" fmla="*/ 1584770 h 1837789"/>
                <a:gd name="connsiteX18" fmla="*/ 1901380 w 2081176"/>
                <a:gd name="connsiteY18" fmla="*/ 1582960 h 1837789"/>
                <a:gd name="connsiteX19" fmla="*/ 1925955 w 2081176"/>
                <a:gd name="connsiteY19" fmla="*/ 1573911 h 183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1176" h="1837789">
                  <a:moveTo>
                    <a:pt x="1925955" y="1573911"/>
                  </a:moveTo>
                  <a:cubicBezTo>
                    <a:pt x="1963579" y="1611249"/>
                    <a:pt x="2006251" y="1641729"/>
                    <a:pt x="2053304" y="1666113"/>
                  </a:cubicBezTo>
                  <a:cubicBezTo>
                    <a:pt x="2089118" y="1689449"/>
                    <a:pt x="2089690" y="1714310"/>
                    <a:pt x="2059210" y="1743742"/>
                  </a:cubicBezTo>
                  <a:cubicBezTo>
                    <a:pt x="2045780" y="1756696"/>
                    <a:pt x="2035397" y="1773269"/>
                    <a:pt x="2025967" y="1789557"/>
                  </a:cubicBezTo>
                  <a:cubicBezTo>
                    <a:pt x="2004631" y="1826895"/>
                    <a:pt x="1981390" y="1856327"/>
                    <a:pt x="1934432" y="1823752"/>
                  </a:cubicBezTo>
                  <a:cubicBezTo>
                    <a:pt x="1900809" y="1781270"/>
                    <a:pt x="1855851" y="1753933"/>
                    <a:pt x="1808511" y="1729931"/>
                  </a:cubicBezTo>
                  <a:cubicBezTo>
                    <a:pt x="1808417" y="1725168"/>
                    <a:pt x="1806130" y="1718405"/>
                    <a:pt x="1808417" y="1716119"/>
                  </a:cubicBezTo>
                  <a:cubicBezTo>
                    <a:pt x="1861756" y="1662779"/>
                    <a:pt x="1820608" y="1632204"/>
                    <a:pt x="1781937" y="1599057"/>
                  </a:cubicBezTo>
                  <a:cubicBezTo>
                    <a:pt x="1538097" y="1390269"/>
                    <a:pt x="1294352" y="1181291"/>
                    <a:pt x="1051274" y="971550"/>
                  </a:cubicBezTo>
                  <a:cubicBezTo>
                    <a:pt x="830866" y="781526"/>
                    <a:pt x="611410" y="590455"/>
                    <a:pt x="391382" y="399955"/>
                  </a:cubicBezTo>
                  <a:cubicBezTo>
                    <a:pt x="275368" y="299561"/>
                    <a:pt x="159163" y="199453"/>
                    <a:pt x="42863" y="99536"/>
                  </a:cubicBezTo>
                  <a:cubicBezTo>
                    <a:pt x="38767" y="96012"/>
                    <a:pt x="31623" y="96012"/>
                    <a:pt x="25908" y="94297"/>
                  </a:cubicBezTo>
                  <a:cubicBezTo>
                    <a:pt x="17240" y="62865"/>
                    <a:pt x="8668" y="31432"/>
                    <a:pt x="0" y="0"/>
                  </a:cubicBezTo>
                  <a:cubicBezTo>
                    <a:pt x="84963" y="60960"/>
                    <a:pt x="160401" y="133445"/>
                    <a:pt x="239649" y="201073"/>
                  </a:cubicBezTo>
                  <a:cubicBezTo>
                    <a:pt x="415385" y="351092"/>
                    <a:pt x="589311" y="503396"/>
                    <a:pt x="764191" y="654463"/>
                  </a:cubicBezTo>
                  <a:cubicBezTo>
                    <a:pt x="916305" y="785813"/>
                    <a:pt x="1068896" y="916781"/>
                    <a:pt x="1221200" y="1047940"/>
                  </a:cubicBezTo>
                  <a:cubicBezTo>
                    <a:pt x="1396365" y="1198721"/>
                    <a:pt x="1571530" y="1349407"/>
                    <a:pt x="1746599" y="1500187"/>
                  </a:cubicBezTo>
                  <a:cubicBezTo>
                    <a:pt x="1778984" y="1528096"/>
                    <a:pt x="1812512" y="1554861"/>
                    <a:pt x="1842993" y="1584770"/>
                  </a:cubicBezTo>
                  <a:cubicBezTo>
                    <a:pt x="1865185" y="1606582"/>
                    <a:pt x="1882712" y="1616297"/>
                    <a:pt x="1901380" y="1582960"/>
                  </a:cubicBezTo>
                  <a:cubicBezTo>
                    <a:pt x="1906715" y="1573340"/>
                    <a:pt x="1915763" y="1571625"/>
                    <a:pt x="1925955" y="157391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331">
              <a:extLst>
                <a:ext uri="{FF2B5EF4-FFF2-40B4-BE49-F238E27FC236}">
                  <a16:creationId xmlns:a16="http://schemas.microsoft.com/office/drawing/2014/main" id="{984B48A0-BB19-4699-A3F6-B682F5929F08}"/>
                </a:ext>
              </a:extLst>
            </p:cNvPr>
            <p:cNvSpPr/>
            <p:nvPr/>
          </p:nvSpPr>
          <p:spPr>
            <a:xfrm>
              <a:off x="2555615" y="2122932"/>
              <a:ext cx="408063" cy="549211"/>
            </a:xfrm>
            <a:custGeom>
              <a:avLst/>
              <a:gdLst>
                <a:gd name="connsiteX0" fmla="*/ 406469 w 408063"/>
                <a:gd name="connsiteY0" fmla="*/ 112014 h 549211"/>
                <a:gd name="connsiteX1" fmla="*/ 273309 w 408063"/>
                <a:gd name="connsiteY1" fmla="*/ 238982 h 549211"/>
                <a:gd name="connsiteX2" fmla="*/ 273214 w 408063"/>
                <a:gd name="connsiteY2" fmla="*/ 354521 h 549211"/>
                <a:gd name="connsiteX3" fmla="*/ 241496 w 408063"/>
                <a:gd name="connsiteY3" fmla="*/ 325279 h 549211"/>
                <a:gd name="connsiteX4" fmla="*/ 198728 w 408063"/>
                <a:gd name="connsiteY4" fmla="*/ 303657 h 549211"/>
                <a:gd name="connsiteX5" fmla="*/ 169582 w 408063"/>
                <a:gd name="connsiteY5" fmla="*/ 348996 h 549211"/>
                <a:gd name="connsiteX6" fmla="*/ 184250 w 408063"/>
                <a:gd name="connsiteY6" fmla="*/ 412718 h 549211"/>
                <a:gd name="connsiteX7" fmla="*/ 122147 w 408063"/>
                <a:gd name="connsiteY7" fmla="*/ 549211 h 549211"/>
                <a:gd name="connsiteX8" fmla="*/ 3180 w 408063"/>
                <a:gd name="connsiteY8" fmla="*/ 258223 h 549211"/>
                <a:gd name="connsiteX9" fmla="*/ 156914 w 408063"/>
                <a:gd name="connsiteY9" fmla="*/ 54578 h 549211"/>
                <a:gd name="connsiteX10" fmla="*/ 275500 w 408063"/>
                <a:gd name="connsiteY10" fmla="*/ 54292 h 549211"/>
                <a:gd name="connsiteX11" fmla="*/ 363225 w 408063"/>
                <a:gd name="connsiteY11" fmla="*/ 0 h 549211"/>
                <a:gd name="connsiteX12" fmla="*/ 406469 w 408063"/>
                <a:gd name="connsiteY12" fmla="*/ 112014 h 54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063" h="549211">
                  <a:moveTo>
                    <a:pt x="406469" y="112014"/>
                  </a:moveTo>
                  <a:cubicBezTo>
                    <a:pt x="320934" y="109442"/>
                    <a:pt x="274928" y="152971"/>
                    <a:pt x="273309" y="238982"/>
                  </a:cubicBezTo>
                  <a:cubicBezTo>
                    <a:pt x="272547" y="276796"/>
                    <a:pt x="273214" y="314611"/>
                    <a:pt x="273214" y="354521"/>
                  </a:cubicBezTo>
                  <a:cubicBezTo>
                    <a:pt x="253973" y="353949"/>
                    <a:pt x="251497" y="335089"/>
                    <a:pt x="241496" y="325279"/>
                  </a:cubicBezTo>
                  <a:cubicBezTo>
                    <a:pt x="229399" y="313277"/>
                    <a:pt x="219017" y="295084"/>
                    <a:pt x="198728" y="303657"/>
                  </a:cubicBezTo>
                  <a:cubicBezTo>
                    <a:pt x="180250" y="311467"/>
                    <a:pt x="171677" y="329089"/>
                    <a:pt x="169582" y="348996"/>
                  </a:cubicBezTo>
                  <a:cubicBezTo>
                    <a:pt x="167201" y="371856"/>
                    <a:pt x="179869" y="391382"/>
                    <a:pt x="184250" y="412718"/>
                  </a:cubicBezTo>
                  <a:cubicBezTo>
                    <a:pt x="199871" y="488061"/>
                    <a:pt x="183774" y="532543"/>
                    <a:pt x="122147" y="549211"/>
                  </a:cubicBezTo>
                  <a:cubicBezTo>
                    <a:pt x="91763" y="448532"/>
                    <a:pt x="20897" y="365188"/>
                    <a:pt x="3180" y="258223"/>
                  </a:cubicBezTo>
                  <a:cubicBezTo>
                    <a:pt x="-14917" y="148780"/>
                    <a:pt x="45281" y="62960"/>
                    <a:pt x="156914" y="54578"/>
                  </a:cubicBezTo>
                  <a:cubicBezTo>
                    <a:pt x="196252" y="51625"/>
                    <a:pt x="235971" y="53721"/>
                    <a:pt x="275500" y="54292"/>
                  </a:cubicBezTo>
                  <a:cubicBezTo>
                    <a:pt x="315981" y="54864"/>
                    <a:pt x="351414" y="47911"/>
                    <a:pt x="363225" y="0"/>
                  </a:cubicBezTo>
                  <a:cubicBezTo>
                    <a:pt x="395229" y="32480"/>
                    <a:pt x="413803" y="67342"/>
                    <a:pt x="406469" y="112014"/>
                  </a:cubicBezTo>
                  <a:close/>
                </a:path>
              </a:pathLst>
            </a:custGeom>
            <a:solidFill>
              <a:srgbClr val="0202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332">
              <a:extLst>
                <a:ext uri="{FF2B5EF4-FFF2-40B4-BE49-F238E27FC236}">
                  <a16:creationId xmlns:a16="http://schemas.microsoft.com/office/drawing/2014/main" id="{F9561863-1D38-4C0E-A41E-592EFA08427F}"/>
                </a:ext>
              </a:extLst>
            </p:cNvPr>
            <p:cNvSpPr/>
            <p:nvPr/>
          </p:nvSpPr>
          <p:spPr>
            <a:xfrm>
              <a:off x="3949702" y="926306"/>
              <a:ext cx="1458211" cy="1886616"/>
            </a:xfrm>
            <a:custGeom>
              <a:avLst/>
              <a:gdLst>
                <a:gd name="connsiteX0" fmla="*/ 1455830 w 1458211"/>
                <a:gd name="connsiteY0" fmla="*/ 0 h 1886616"/>
                <a:gd name="connsiteX1" fmla="*/ 1458211 w 1458211"/>
                <a:gd name="connsiteY1" fmla="*/ 90297 h 1886616"/>
                <a:gd name="connsiteX2" fmla="*/ 1246089 w 1458211"/>
                <a:gd name="connsiteY2" fmla="*/ 357473 h 1886616"/>
                <a:gd name="connsiteX3" fmla="*/ 427892 w 1458211"/>
                <a:gd name="connsiteY3" fmla="*/ 1410557 h 1886616"/>
                <a:gd name="connsiteX4" fmla="*/ 37748 w 1458211"/>
                <a:gd name="connsiteY4" fmla="*/ 1886617 h 1886616"/>
                <a:gd name="connsiteX5" fmla="*/ 29 w 1458211"/>
                <a:gd name="connsiteY5" fmla="*/ 1849088 h 1886616"/>
                <a:gd name="connsiteX6" fmla="*/ 475041 w 1458211"/>
                <a:gd name="connsiteY6" fmla="*/ 1265301 h 1886616"/>
                <a:gd name="connsiteX7" fmla="*/ 1362199 w 1458211"/>
                <a:gd name="connsiteY7" fmla="*/ 124492 h 1886616"/>
                <a:gd name="connsiteX8" fmla="*/ 1455830 w 1458211"/>
                <a:gd name="connsiteY8" fmla="*/ 0 h 188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11" h="1886616">
                  <a:moveTo>
                    <a:pt x="1455830" y="0"/>
                  </a:moveTo>
                  <a:cubicBezTo>
                    <a:pt x="1456592" y="30099"/>
                    <a:pt x="1457354" y="60198"/>
                    <a:pt x="1458211" y="90297"/>
                  </a:cubicBezTo>
                  <a:cubicBezTo>
                    <a:pt x="1381440" y="174593"/>
                    <a:pt x="1316003" y="267843"/>
                    <a:pt x="1246089" y="357473"/>
                  </a:cubicBezTo>
                  <a:cubicBezTo>
                    <a:pt x="972817" y="708088"/>
                    <a:pt x="700688" y="1059561"/>
                    <a:pt x="427892" y="1410557"/>
                  </a:cubicBezTo>
                  <a:cubicBezTo>
                    <a:pt x="382362" y="1469136"/>
                    <a:pt x="84040" y="1828705"/>
                    <a:pt x="37748" y="1886617"/>
                  </a:cubicBezTo>
                  <a:cubicBezTo>
                    <a:pt x="17460" y="1881854"/>
                    <a:pt x="-828" y="1875187"/>
                    <a:pt x="29" y="1849088"/>
                  </a:cubicBezTo>
                  <a:cubicBezTo>
                    <a:pt x="80706" y="1760030"/>
                    <a:pt x="401222" y="1359789"/>
                    <a:pt x="475041" y="1265301"/>
                  </a:cubicBezTo>
                  <a:cubicBezTo>
                    <a:pt x="771459" y="885634"/>
                    <a:pt x="1066639" y="504920"/>
                    <a:pt x="1362199" y="124492"/>
                  </a:cubicBezTo>
                  <a:cubicBezTo>
                    <a:pt x="1394108" y="83534"/>
                    <a:pt x="1424683" y="41529"/>
                    <a:pt x="145583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333">
              <a:extLst>
                <a:ext uri="{FF2B5EF4-FFF2-40B4-BE49-F238E27FC236}">
                  <a16:creationId xmlns:a16="http://schemas.microsoft.com/office/drawing/2014/main" id="{EA6E2556-0737-4A18-B9C0-DFB493E57277}"/>
                </a:ext>
              </a:extLst>
            </p:cNvPr>
            <p:cNvSpPr/>
            <p:nvPr/>
          </p:nvSpPr>
          <p:spPr>
            <a:xfrm>
              <a:off x="3849719" y="2754178"/>
              <a:ext cx="181248" cy="286392"/>
            </a:xfrm>
            <a:custGeom>
              <a:avLst/>
              <a:gdLst>
                <a:gd name="connsiteX0" fmla="*/ 36957 w 181248"/>
                <a:gd name="connsiteY0" fmla="*/ 286392 h 286392"/>
                <a:gd name="connsiteX1" fmla="*/ 24955 w 181248"/>
                <a:gd name="connsiteY1" fmla="*/ 156948 h 286392"/>
                <a:gd name="connsiteX2" fmla="*/ 0 w 181248"/>
                <a:gd name="connsiteY2" fmla="*/ 107894 h 286392"/>
                <a:gd name="connsiteX3" fmla="*/ 91345 w 181248"/>
                <a:gd name="connsiteY3" fmla="*/ 12072 h 286392"/>
                <a:gd name="connsiteX4" fmla="*/ 180499 w 181248"/>
                <a:gd name="connsiteY4" fmla="*/ 23883 h 286392"/>
                <a:gd name="connsiteX5" fmla="*/ 69342 w 181248"/>
                <a:gd name="connsiteY5" fmla="*/ 252579 h 286392"/>
                <a:gd name="connsiteX6" fmla="*/ 36957 w 181248"/>
                <a:gd name="connsiteY6" fmla="*/ 286392 h 28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248" h="286392">
                  <a:moveTo>
                    <a:pt x="36957" y="286392"/>
                  </a:moveTo>
                  <a:cubicBezTo>
                    <a:pt x="24289" y="244006"/>
                    <a:pt x="30861" y="199906"/>
                    <a:pt x="24955" y="156948"/>
                  </a:cubicBezTo>
                  <a:cubicBezTo>
                    <a:pt x="22384" y="138374"/>
                    <a:pt x="27527" y="114371"/>
                    <a:pt x="0" y="107894"/>
                  </a:cubicBezTo>
                  <a:cubicBezTo>
                    <a:pt x="28766" y="63698"/>
                    <a:pt x="36576" y="33789"/>
                    <a:pt x="91345" y="12072"/>
                  </a:cubicBezTo>
                  <a:cubicBezTo>
                    <a:pt x="110014" y="4643"/>
                    <a:pt x="181261" y="-16217"/>
                    <a:pt x="180499" y="23883"/>
                  </a:cubicBezTo>
                  <a:cubicBezTo>
                    <a:pt x="187928" y="121705"/>
                    <a:pt x="139351" y="192190"/>
                    <a:pt x="69342" y="252579"/>
                  </a:cubicBezTo>
                  <a:cubicBezTo>
                    <a:pt x="57531" y="262770"/>
                    <a:pt x="47625" y="275058"/>
                    <a:pt x="36957" y="28639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334">
              <a:extLst>
                <a:ext uri="{FF2B5EF4-FFF2-40B4-BE49-F238E27FC236}">
                  <a16:creationId xmlns:a16="http://schemas.microsoft.com/office/drawing/2014/main" id="{240AC271-AE76-4E50-AC42-F598D2EBBC5E}"/>
                </a:ext>
              </a:extLst>
            </p:cNvPr>
            <p:cNvSpPr/>
            <p:nvPr/>
          </p:nvSpPr>
          <p:spPr>
            <a:xfrm>
              <a:off x="3968686" y="2447305"/>
              <a:ext cx="270134" cy="166926"/>
            </a:xfrm>
            <a:custGeom>
              <a:avLst/>
              <a:gdLst>
                <a:gd name="connsiteX0" fmla="*/ 232410 w 270134"/>
                <a:gd name="connsiteY0" fmla="*/ 26052 h 166926"/>
                <a:gd name="connsiteX1" fmla="*/ 270129 w 270134"/>
                <a:gd name="connsiteY1" fmla="*/ 63485 h 166926"/>
                <a:gd name="connsiteX2" fmla="*/ 250317 w 270134"/>
                <a:gd name="connsiteY2" fmla="*/ 90250 h 166926"/>
                <a:gd name="connsiteX3" fmla="*/ 70485 w 270134"/>
                <a:gd name="connsiteY3" fmla="*/ 166926 h 166926"/>
                <a:gd name="connsiteX4" fmla="*/ 0 w 270134"/>
                <a:gd name="connsiteY4" fmla="*/ 52150 h 166926"/>
                <a:gd name="connsiteX5" fmla="*/ 160306 w 270134"/>
                <a:gd name="connsiteY5" fmla="*/ 2620 h 166926"/>
                <a:gd name="connsiteX6" fmla="*/ 232410 w 270134"/>
                <a:gd name="connsiteY6" fmla="*/ 26052 h 16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134" h="166926">
                  <a:moveTo>
                    <a:pt x="232410" y="26052"/>
                  </a:moveTo>
                  <a:cubicBezTo>
                    <a:pt x="243650" y="39863"/>
                    <a:pt x="268891" y="39672"/>
                    <a:pt x="270129" y="63485"/>
                  </a:cubicBezTo>
                  <a:cubicBezTo>
                    <a:pt x="270415" y="77487"/>
                    <a:pt x="258699" y="82630"/>
                    <a:pt x="250317" y="90250"/>
                  </a:cubicBezTo>
                  <a:cubicBezTo>
                    <a:pt x="203644" y="110252"/>
                    <a:pt x="146113" y="134827"/>
                    <a:pt x="70485" y="166926"/>
                  </a:cubicBezTo>
                  <a:cubicBezTo>
                    <a:pt x="43815" y="130636"/>
                    <a:pt x="19812" y="92631"/>
                    <a:pt x="0" y="52150"/>
                  </a:cubicBezTo>
                  <a:cubicBezTo>
                    <a:pt x="53530" y="35862"/>
                    <a:pt x="107633" y="21289"/>
                    <a:pt x="160306" y="2620"/>
                  </a:cubicBezTo>
                  <a:cubicBezTo>
                    <a:pt x="192691" y="-8810"/>
                    <a:pt x="207835" y="20527"/>
                    <a:pt x="232410" y="26052"/>
                  </a:cubicBezTo>
                  <a:close/>
                </a:path>
              </a:pathLst>
            </a:custGeom>
            <a:solidFill>
              <a:srgbClr val="F9B9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335">
              <a:extLst>
                <a:ext uri="{FF2B5EF4-FFF2-40B4-BE49-F238E27FC236}">
                  <a16:creationId xmlns:a16="http://schemas.microsoft.com/office/drawing/2014/main" id="{8DB15DA6-1647-46DA-BF35-BE0DBEA2081B}"/>
                </a:ext>
              </a:extLst>
            </p:cNvPr>
            <p:cNvSpPr/>
            <p:nvPr/>
          </p:nvSpPr>
          <p:spPr>
            <a:xfrm>
              <a:off x="5674993" y="722849"/>
              <a:ext cx="399958" cy="406258"/>
            </a:xfrm>
            <a:custGeom>
              <a:avLst/>
              <a:gdLst>
                <a:gd name="connsiteX0" fmla="*/ 399957 w 399958"/>
                <a:gd name="connsiteY0" fmla="*/ 206505 h 406258"/>
                <a:gd name="connsiteX1" fmla="*/ 200884 w 399958"/>
                <a:gd name="connsiteY1" fmla="*/ 406244 h 406258"/>
                <a:gd name="connsiteX2" fmla="*/ 2 w 399958"/>
                <a:gd name="connsiteY2" fmla="*/ 202314 h 406258"/>
                <a:gd name="connsiteX3" fmla="*/ 202789 w 399958"/>
                <a:gd name="connsiteY3" fmla="*/ 3 h 406258"/>
                <a:gd name="connsiteX4" fmla="*/ 399957 w 399958"/>
                <a:gd name="connsiteY4" fmla="*/ 206505 h 406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958" h="406258">
                  <a:moveTo>
                    <a:pt x="399957" y="206505"/>
                  </a:moveTo>
                  <a:cubicBezTo>
                    <a:pt x="399480" y="317566"/>
                    <a:pt x="312422" y="404910"/>
                    <a:pt x="200884" y="406244"/>
                  </a:cubicBezTo>
                  <a:cubicBezTo>
                    <a:pt x="91252" y="407577"/>
                    <a:pt x="-474" y="314423"/>
                    <a:pt x="2" y="202314"/>
                  </a:cubicBezTo>
                  <a:cubicBezTo>
                    <a:pt x="478" y="89728"/>
                    <a:pt x="89823" y="574"/>
                    <a:pt x="202789" y="3"/>
                  </a:cubicBezTo>
                  <a:cubicBezTo>
                    <a:pt x="311374" y="-569"/>
                    <a:pt x="400433" y="92681"/>
                    <a:pt x="399957" y="2065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336">
              <a:extLst>
                <a:ext uri="{FF2B5EF4-FFF2-40B4-BE49-F238E27FC236}">
                  <a16:creationId xmlns:a16="http://schemas.microsoft.com/office/drawing/2014/main" id="{50AE2701-09D1-4CED-939A-359117AAFDCA}"/>
                </a:ext>
              </a:extLst>
            </p:cNvPr>
            <p:cNvSpPr/>
            <p:nvPr/>
          </p:nvSpPr>
          <p:spPr>
            <a:xfrm>
              <a:off x="5838305" y="513492"/>
              <a:ext cx="73674" cy="74479"/>
            </a:xfrm>
            <a:custGeom>
              <a:avLst/>
              <a:gdLst>
                <a:gd name="connsiteX0" fmla="*/ 35286 w 73674"/>
                <a:gd name="connsiteY0" fmla="*/ 0 h 74479"/>
                <a:gd name="connsiteX1" fmla="*/ 73481 w 73674"/>
                <a:gd name="connsiteY1" fmla="*/ 34004 h 74479"/>
                <a:gd name="connsiteX2" fmla="*/ 38239 w 73674"/>
                <a:gd name="connsiteY2" fmla="*/ 74390 h 74479"/>
                <a:gd name="connsiteX3" fmla="*/ 234 w 73674"/>
                <a:gd name="connsiteY3" fmla="*/ 41148 h 74479"/>
                <a:gd name="connsiteX4" fmla="*/ 35286 w 73674"/>
                <a:gd name="connsiteY4" fmla="*/ 0 h 7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74" h="74479">
                  <a:moveTo>
                    <a:pt x="35286" y="0"/>
                  </a:moveTo>
                  <a:cubicBezTo>
                    <a:pt x="57194" y="1619"/>
                    <a:pt x="71767" y="12763"/>
                    <a:pt x="73481" y="34004"/>
                  </a:cubicBezTo>
                  <a:cubicBezTo>
                    <a:pt x="75481" y="57722"/>
                    <a:pt x="61861" y="72962"/>
                    <a:pt x="38239" y="74390"/>
                  </a:cubicBezTo>
                  <a:cubicBezTo>
                    <a:pt x="16522" y="75724"/>
                    <a:pt x="2234" y="61912"/>
                    <a:pt x="234" y="41148"/>
                  </a:cubicBezTo>
                  <a:cubicBezTo>
                    <a:pt x="-2052" y="17336"/>
                    <a:pt x="12616" y="4191"/>
                    <a:pt x="3528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337">
              <a:extLst>
                <a:ext uri="{FF2B5EF4-FFF2-40B4-BE49-F238E27FC236}">
                  <a16:creationId xmlns:a16="http://schemas.microsoft.com/office/drawing/2014/main" id="{C87CFF18-C325-4949-A4B2-D14CF4F206A2}"/>
                </a:ext>
              </a:extLst>
            </p:cNvPr>
            <p:cNvSpPr/>
            <p:nvPr/>
          </p:nvSpPr>
          <p:spPr>
            <a:xfrm>
              <a:off x="5485923" y="906494"/>
              <a:ext cx="74600" cy="72436"/>
            </a:xfrm>
            <a:custGeom>
              <a:avLst/>
              <a:gdLst>
                <a:gd name="connsiteX0" fmla="*/ 36957 w 74600"/>
                <a:gd name="connsiteY0" fmla="*/ 0 h 72436"/>
                <a:gd name="connsiteX1" fmla="*/ 74581 w 74600"/>
                <a:gd name="connsiteY1" fmla="*/ 39148 h 72436"/>
                <a:gd name="connsiteX2" fmla="*/ 38767 w 74600"/>
                <a:gd name="connsiteY2" fmla="*/ 72390 h 72436"/>
                <a:gd name="connsiteX3" fmla="*/ 0 w 74600"/>
                <a:gd name="connsiteY3" fmla="*/ 34957 h 72436"/>
                <a:gd name="connsiteX4" fmla="*/ 36957 w 74600"/>
                <a:gd name="connsiteY4" fmla="*/ 0 h 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600" h="72436">
                  <a:moveTo>
                    <a:pt x="36957" y="0"/>
                  </a:moveTo>
                  <a:cubicBezTo>
                    <a:pt x="58865" y="4191"/>
                    <a:pt x="75248" y="13621"/>
                    <a:pt x="74581" y="39148"/>
                  </a:cubicBezTo>
                  <a:cubicBezTo>
                    <a:pt x="74010" y="62294"/>
                    <a:pt x="60960" y="73247"/>
                    <a:pt x="38767" y="72390"/>
                  </a:cubicBezTo>
                  <a:cubicBezTo>
                    <a:pt x="15336" y="71533"/>
                    <a:pt x="191" y="59055"/>
                    <a:pt x="0" y="34957"/>
                  </a:cubicBezTo>
                  <a:cubicBezTo>
                    <a:pt x="-95" y="11811"/>
                    <a:pt x="17336" y="4191"/>
                    <a:pt x="369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338">
              <a:extLst>
                <a:ext uri="{FF2B5EF4-FFF2-40B4-BE49-F238E27FC236}">
                  <a16:creationId xmlns:a16="http://schemas.microsoft.com/office/drawing/2014/main" id="{ACB0AD04-6962-4C1E-B506-234F29BAB980}"/>
                </a:ext>
              </a:extLst>
            </p:cNvPr>
            <p:cNvSpPr/>
            <p:nvPr/>
          </p:nvSpPr>
          <p:spPr>
            <a:xfrm>
              <a:off x="5839301" y="1275778"/>
              <a:ext cx="73438" cy="73778"/>
            </a:xfrm>
            <a:custGeom>
              <a:avLst/>
              <a:gdLst>
                <a:gd name="connsiteX0" fmla="*/ 40196 w 73438"/>
                <a:gd name="connsiteY0" fmla="*/ 0 h 73778"/>
                <a:gd name="connsiteX1" fmla="*/ 73438 w 73438"/>
                <a:gd name="connsiteY1" fmla="*/ 39719 h 73778"/>
                <a:gd name="connsiteX2" fmla="*/ 37624 w 73438"/>
                <a:gd name="connsiteY2" fmla="*/ 73723 h 73778"/>
                <a:gd name="connsiteX3" fmla="*/ 0 w 73438"/>
                <a:gd name="connsiteY3" fmla="*/ 39243 h 73778"/>
                <a:gd name="connsiteX4" fmla="*/ 40196 w 73438"/>
                <a:gd name="connsiteY4" fmla="*/ 0 h 7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8" h="73778">
                  <a:moveTo>
                    <a:pt x="40196" y="0"/>
                  </a:moveTo>
                  <a:cubicBezTo>
                    <a:pt x="61341" y="4953"/>
                    <a:pt x="73533" y="17335"/>
                    <a:pt x="73438" y="39719"/>
                  </a:cubicBezTo>
                  <a:cubicBezTo>
                    <a:pt x="73343" y="63341"/>
                    <a:pt x="60865" y="74676"/>
                    <a:pt x="37624" y="73723"/>
                  </a:cubicBezTo>
                  <a:cubicBezTo>
                    <a:pt x="15716" y="72866"/>
                    <a:pt x="0" y="61246"/>
                    <a:pt x="0" y="39243"/>
                  </a:cubicBezTo>
                  <a:cubicBezTo>
                    <a:pt x="0" y="15430"/>
                    <a:pt x="17336" y="3715"/>
                    <a:pt x="4019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339">
              <a:extLst>
                <a:ext uri="{FF2B5EF4-FFF2-40B4-BE49-F238E27FC236}">
                  <a16:creationId xmlns:a16="http://schemas.microsoft.com/office/drawing/2014/main" id="{AE3B05FA-D979-4116-B3D5-75BEC3C6912B}"/>
                </a:ext>
              </a:extLst>
            </p:cNvPr>
            <p:cNvSpPr/>
            <p:nvPr/>
          </p:nvSpPr>
          <p:spPr>
            <a:xfrm>
              <a:off x="6219740" y="906589"/>
              <a:ext cx="73608" cy="72223"/>
            </a:xfrm>
            <a:custGeom>
              <a:avLst/>
              <a:gdLst>
                <a:gd name="connsiteX0" fmla="*/ 37423 w 73608"/>
                <a:gd name="connsiteY0" fmla="*/ 0 h 72223"/>
                <a:gd name="connsiteX1" fmla="*/ 73427 w 73608"/>
                <a:gd name="connsiteY1" fmla="*/ 41815 h 72223"/>
                <a:gd name="connsiteX2" fmla="*/ 39042 w 73608"/>
                <a:gd name="connsiteY2" fmla="*/ 72199 h 72223"/>
                <a:gd name="connsiteX3" fmla="*/ 85 w 73608"/>
                <a:gd name="connsiteY3" fmla="*/ 34957 h 72223"/>
                <a:gd name="connsiteX4" fmla="*/ 37423 w 73608"/>
                <a:gd name="connsiteY4" fmla="*/ 0 h 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8" h="72223">
                  <a:moveTo>
                    <a:pt x="37423" y="0"/>
                  </a:moveTo>
                  <a:cubicBezTo>
                    <a:pt x="60664" y="4953"/>
                    <a:pt x="75428" y="16193"/>
                    <a:pt x="73427" y="41815"/>
                  </a:cubicBezTo>
                  <a:cubicBezTo>
                    <a:pt x="71808" y="63055"/>
                    <a:pt x="59235" y="72771"/>
                    <a:pt x="39042" y="72199"/>
                  </a:cubicBezTo>
                  <a:cubicBezTo>
                    <a:pt x="15420" y="71533"/>
                    <a:pt x="-1344" y="59912"/>
                    <a:pt x="85" y="34957"/>
                  </a:cubicBezTo>
                  <a:cubicBezTo>
                    <a:pt x="1228" y="13621"/>
                    <a:pt x="16754" y="2476"/>
                    <a:pt x="3742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340">
              <a:extLst>
                <a:ext uri="{FF2B5EF4-FFF2-40B4-BE49-F238E27FC236}">
                  <a16:creationId xmlns:a16="http://schemas.microsoft.com/office/drawing/2014/main" id="{3986190E-3C7B-45BA-94F6-0FE5C201398C}"/>
                </a:ext>
              </a:extLst>
            </p:cNvPr>
            <p:cNvSpPr/>
            <p:nvPr/>
          </p:nvSpPr>
          <p:spPr>
            <a:xfrm>
              <a:off x="2808701" y="4021094"/>
              <a:ext cx="1051360" cy="2136448"/>
            </a:xfrm>
            <a:custGeom>
              <a:avLst/>
              <a:gdLst>
                <a:gd name="connsiteX0" fmla="*/ 1049686 w 1051360"/>
                <a:gd name="connsiteY0" fmla="*/ 1906313 h 2136448"/>
                <a:gd name="connsiteX1" fmla="*/ 950625 w 1051360"/>
                <a:gd name="connsiteY1" fmla="*/ 1863641 h 2136448"/>
                <a:gd name="connsiteX2" fmla="*/ 879283 w 1051360"/>
                <a:gd name="connsiteY2" fmla="*/ 1862689 h 2136448"/>
                <a:gd name="connsiteX3" fmla="*/ 837087 w 1051360"/>
                <a:gd name="connsiteY3" fmla="*/ 1829923 h 2136448"/>
                <a:gd name="connsiteX4" fmla="*/ 744695 w 1051360"/>
                <a:gd name="connsiteY4" fmla="*/ 1415109 h 2136448"/>
                <a:gd name="connsiteX5" fmla="*/ 716691 w 1051360"/>
                <a:gd name="connsiteY5" fmla="*/ 1223847 h 2136448"/>
                <a:gd name="connsiteX6" fmla="*/ 716025 w 1051360"/>
                <a:gd name="connsiteY6" fmla="*/ 840752 h 2136448"/>
                <a:gd name="connsiteX7" fmla="*/ 545527 w 1051360"/>
                <a:gd name="connsiteY7" fmla="*/ 77037 h 2136448"/>
                <a:gd name="connsiteX8" fmla="*/ 510761 w 1051360"/>
                <a:gd name="connsiteY8" fmla="*/ 66655 h 2136448"/>
                <a:gd name="connsiteX9" fmla="*/ 355122 w 1051360"/>
                <a:gd name="connsiteY9" fmla="*/ 33127 h 2136448"/>
                <a:gd name="connsiteX10" fmla="*/ 289305 w 1051360"/>
                <a:gd name="connsiteY10" fmla="*/ 6076 h 2136448"/>
                <a:gd name="connsiteX11" fmla="*/ 213581 w 1051360"/>
                <a:gd name="connsiteY11" fmla="*/ 39127 h 2136448"/>
                <a:gd name="connsiteX12" fmla="*/ 173195 w 1051360"/>
                <a:gd name="connsiteY12" fmla="*/ 145522 h 2136448"/>
                <a:gd name="connsiteX13" fmla="*/ 37845 w 1051360"/>
                <a:gd name="connsiteY13" fmla="*/ 272776 h 2136448"/>
                <a:gd name="connsiteX14" fmla="*/ 30 w 1051360"/>
                <a:gd name="connsiteY14" fmla="*/ 306971 h 2136448"/>
                <a:gd name="connsiteX15" fmla="*/ 127094 w 1051360"/>
                <a:gd name="connsiteY15" fmla="*/ 470801 h 2136448"/>
                <a:gd name="connsiteX16" fmla="*/ 174147 w 1051360"/>
                <a:gd name="connsiteY16" fmla="*/ 528617 h 2136448"/>
                <a:gd name="connsiteX17" fmla="*/ 332643 w 1051360"/>
                <a:gd name="connsiteY17" fmla="*/ 1092116 h 2136448"/>
                <a:gd name="connsiteX18" fmla="*/ 396937 w 1051360"/>
                <a:gd name="connsiteY18" fmla="*/ 1477593 h 2136448"/>
                <a:gd name="connsiteX19" fmla="*/ 520095 w 1051360"/>
                <a:gd name="connsiteY19" fmla="*/ 1898598 h 2136448"/>
                <a:gd name="connsiteX20" fmla="*/ 532192 w 1051360"/>
                <a:gd name="connsiteY20" fmla="*/ 2071762 h 2136448"/>
                <a:gd name="connsiteX21" fmla="*/ 638015 w 1051360"/>
                <a:gd name="connsiteY21" fmla="*/ 2131484 h 2136448"/>
                <a:gd name="connsiteX22" fmla="*/ 788034 w 1051360"/>
                <a:gd name="connsiteY22" fmla="*/ 2066619 h 2136448"/>
                <a:gd name="connsiteX23" fmla="*/ 1049686 w 1051360"/>
                <a:gd name="connsiteY23" fmla="*/ 1906313 h 213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1360" h="2136448">
                  <a:moveTo>
                    <a:pt x="1049686" y="1906313"/>
                  </a:moveTo>
                  <a:cubicBezTo>
                    <a:pt x="1030254" y="1860022"/>
                    <a:pt x="990821" y="1861927"/>
                    <a:pt x="950625" y="1863641"/>
                  </a:cubicBezTo>
                  <a:cubicBezTo>
                    <a:pt x="926908" y="1864689"/>
                    <a:pt x="903000" y="1861546"/>
                    <a:pt x="879283" y="1862689"/>
                  </a:cubicBezTo>
                  <a:cubicBezTo>
                    <a:pt x="854614" y="1863832"/>
                    <a:pt x="845184" y="1854307"/>
                    <a:pt x="837087" y="1829923"/>
                  </a:cubicBezTo>
                  <a:cubicBezTo>
                    <a:pt x="792034" y="1694668"/>
                    <a:pt x="769365" y="1554650"/>
                    <a:pt x="744695" y="1415109"/>
                  </a:cubicBezTo>
                  <a:cubicBezTo>
                    <a:pt x="733456" y="1351577"/>
                    <a:pt x="708214" y="1288427"/>
                    <a:pt x="716691" y="1223847"/>
                  </a:cubicBezTo>
                  <a:cubicBezTo>
                    <a:pt x="733456" y="1095641"/>
                    <a:pt x="732598" y="968672"/>
                    <a:pt x="716025" y="840752"/>
                  </a:cubicBezTo>
                  <a:cubicBezTo>
                    <a:pt x="682306" y="580910"/>
                    <a:pt x="641920" y="322782"/>
                    <a:pt x="545527" y="77037"/>
                  </a:cubicBezTo>
                  <a:cubicBezTo>
                    <a:pt x="536288" y="65893"/>
                    <a:pt x="523524" y="65226"/>
                    <a:pt x="510761" y="66655"/>
                  </a:cubicBezTo>
                  <a:cubicBezTo>
                    <a:pt x="455040" y="72846"/>
                    <a:pt x="404557" y="55701"/>
                    <a:pt x="355122" y="33127"/>
                  </a:cubicBezTo>
                  <a:cubicBezTo>
                    <a:pt x="333596" y="23221"/>
                    <a:pt x="311784" y="13696"/>
                    <a:pt x="289305" y="6076"/>
                  </a:cubicBezTo>
                  <a:cubicBezTo>
                    <a:pt x="249776" y="-7354"/>
                    <a:pt x="230535" y="551"/>
                    <a:pt x="213581" y="39127"/>
                  </a:cubicBezTo>
                  <a:cubicBezTo>
                    <a:pt x="198341" y="73894"/>
                    <a:pt x="186911" y="110089"/>
                    <a:pt x="173195" y="145522"/>
                  </a:cubicBezTo>
                  <a:cubicBezTo>
                    <a:pt x="148335" y="209816"/>
                    <a:pt x="108330" y="256678"/>
                    <a:pt x="37845" y="272776"/>
                  </a:cubicBezTo>
                  <a:cubicBezTo>
                    <a:pt x="20700" y="276681"/>
                    <a:pt x="-922" y="280777"/>
                    <a:pt x="30" y="306971"/>
                  </a:cubicBezTo>
                  <a:cubicBezTo>
                    <a:pt x="26986" y="373455"/>
                    <a:pt x="75659" y="423366"/>
                    <a:pt x="127094" y="470801"/>
                  </a:cubicBezTo>
                  <a:cubicBezTo>
                    <a:pt x="145477" y="487755"/>
                    <a:pt x="161384" y="507091"/>
                    <a:pt x="174147" y="528617"/>
                  </a:cubicBezTo>
                  <a:cubicBezTo>
                    <a:pt x="277113" y="702353"/>
                    <a:pt x="322261" y="894092"/>
                    <a:pt x="332643" y="1092116"/>
                  </a:cubicBezTo>
                  <a:cubicBezTo>
                    <a:pt x="339597" y="1224228"/>
                    <a:pt x="356551" y="1351768"/>
                    <a:pt x="396937" y="1477593"/>
                  </a:cubicBezTo>
                  <a:cubicBezTo>
                    <a:pt x="441609" y="1616754"/>
                    <a:pt x="491901" y="1754485"/>
                    <a:pt x="520095" y="1898598"/>
                  </a:cubicBezTo>
                  <a:cubicBezTo>
                    <a:pt x="531335" y="1955939"/>
                    <a:pt x="515809" y="2014517"/>
                    <a:pt x="532192" y="2071762"/>
                  </a:cubicBezTo>
                  <a:cubicBezTo>
                    <a:pt x="548575" y="2128913"/>
                    <a:pt x="579627" y="2146153"/>
                    <a:pt x="638015" y="2131484"/>
                  </a:cubicBezTo>
                  <a:cubicBezTo>
                    <a:pt x="683830" y="2119959"/>
                    <a:pt x="741933" y="2076906"/>
                    <a:pt x="788034" y="2066619"/>
                  </a:cubicBezTo>
                  <a:cubicBezTo>
                    <a:pt x="788224" y="2066715"/>
                    <a:pt x="1075784" y="1968416"/>
                    <a:pt x="1049686" y="1906313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341">
              <a:extLst>
                <a:ext uri="{FF2B5EF4-FFF2-40B4-BE49-F238E27FC236}">
                  <a16:creationId xmlns:a16="http://schemas.microsoft.com/office/drawing/2014/main" id="{4286A35B-8D2E-4FC9-8E0C-455EF14535DF}"/>
                </a:ext>
              </a:extLst>
            </p:cNvPr>
            <p:cNvSpPr/>
            <p:nvPr/>
          </p:nvSpPr>
          <p:spPr>
            <a:xfrm>
              <a:off x="3566751" y="2665093"/>
              <a:ext cx="5832010" cy="3662441"/>
            </a:xfrm>
            <a:custGeom>
              <a:avLst/>
              <a:gdLst>
                <a:gd name="connsiteX0" fmla="*/ 5791085 w 5832010"/>
                <a:gd name="connsiteY0" fmla="*/ 3308606 h 3662441"/>
                <a:gd name="connsiteX1" fmla="*/ 5282069 w 5832010"/>
                <a:gd name="connsiteY1" fmla="*/ 3307940 h 3662441"/>
                <a:gd name="connsiteX2" fmla="*/ 5227681 w 5832010"/>
                <a:gd name="connsiteY2" fmla="*/ 3254790 h 3662441"/>
                <a:gd name="connsiteX3" fmla="*/ 5228824 w 5832010"/>
                <a:gd name="connsiteY3" fmla="*/ 64677 h 3662441"/>
                <a:gd name="connsiteX4" fmla="*/ 5229014 w 5832010"/>
                <a:gd name="connsiteY4" fmla="*/ 36197 h 3662441"/>
                <a:gd name="connsiteX5" fmla="*/ 5195010 w 5832010"/>
                <a:gd name="connsiteY5" fmla="*/ 669 h 3662441"/>
                <a:gd name="connsiteX6" fmla="*/ 5038134 w 5832010"/>
                <a:gd name="connsiteY6" fmla="*/ 97 h 3662441"/>
                <a:gd name="connsiteX7" fmla="*/ 4978412 w 5832010"/>
                <a:gd name="connsiteY7" fmla="*/ 59247 h 3662441"/>
                <a:gd name="connsiteX8" fmla="*/ 4979555 w 5832010"/>
                <a:gd name="connsiteY8" fmla="*/ 3182781 h 3662441"/>
                <a:gd name="connsiteX9" fmla="*/ 4980126 w 5832010"/>
                <a:gd name="connsiteY9" fmla="*/ 3268315 h 3662441"/>
                <a:gd name="connsiteX10" fmla="*/ 4939740 w 5832010"/>
                <a:gd name="connsiteY10" fmla="*/ 3306891 h 3662441"/>
                <a:gd name="connsiteX11" fmla="*/ 4640084 w 5832010"/>
                <a:gd name="connsiteY11" fmla="*/ 3307082 h 3662441"/>
                <a:gd name="connsiteX12" fmla="*/ 4585791 w 5832010"/>
                <a:gd name="connsiteY12" fmla="*/ 3252694 h 3662441"/>
                <a:gd name="connsiteX13" fmla="*/ 4586839 w 5832010"/>
                <a:gd name="connsiteY13" fmla="*/ 618841 h 3662441"/>
                <a:gd name="connsiteX14" fmla="*/ 4587029 w 5832010"/>
                <a:gd name="connsiteY14" fmla="*/ 585599 h 3662441"/>
                <a:gd name="connsiteX15" fmla="*/ 4551406 w 5832010"/>
                <a:gd name="connsiteY15" fmla="*/ 558358 h 3662441"/>
                <a:gd name="connsiteX16" fmla="*/ 4378908 w 5832010"/>
                <a:gd name="connsiteY16" fmla="*/ 558643 h 3662441"/>
                <a:gd name="connsiteX17" fmla="*/ 4336331 w 5832010"/>
                <a:gd name="connsiteY17" fmla="*/ 587790 h 3662441"/>
                <a:gd name="connsiteX18" fmla="*/ 4336808 w 5832010"/>
                <a:gd name="connsiteY18" fmla="*/ 711424 h 3662441"/>
                <a:gd name="connsiteX19" fmla="*/ 4337665 w 5832010"/>
                <a:gd name="connsiteY19" fmla="*/ 3259743 h 3662441"/>
                <a:gd name="connsiteX20" fmla="*/ 4270038 w 5832010"/>
                <a:gd name="connsiteY20" fmla="*/ 3304796 h 3662441"/>
                <a:gd name="connsiteX21" fmla="*/ 4011433 w 5832010"/>
                <a:gd name="connsiteY21" fmla="*/ 3304796 h 3662441"/>
                <a:gd name="connsiteX22" fmla="*/ 3944663 w 5832010"/>
                <a:gd name="connsiteY22" fmla="*/ 3253361 h 3662441"/>
                <a:gd name="connsiteX23" fmla="*/ 3945711 w 5832010"/>
                <a:gd name="connsiteY23" fmla="*/ 1052134 h 3662441"/>
                <a:gd name="connsiteX24" fmla="*/ 3946187 w 5832010"/>
                <a:gd name="connsiteY24" fmla="*/ 961836 h 3662441"/>
                <a:gd name="connsiteX25" fmla="*/ 3895324 w 5832010"/>
                <a:gd name="connsiteY25" fmla="*/ 931547 h 3662441"/>
                <a:gd name="connsiteX26" fmla="*/ 3775690 w 5832010"/>
                <a:gd name="connsiteY26" fmla="*/ 932023 h 3662441"/>
                <a:gd name="connsiteX27" fmla="*/ 3696537 w 5832010"/>
                <a:gd name="connsiteY27" fmla="*/ 982696 h 3662441"/>
                <a:gd name="connsiteX28" fmla="*/ 3697680 w 5832010"/>
                <a:gd name="connsiteY28" fmla="*/ 2347153 h 3662441"/>
                <a:gd name="connsiteX29" fmla="*/ 3698633 w 5832010"/>
                <a:gd name="connsiteY29" fmla="*/ 3255171 h 3662441"/>
                <a:gd name="connsiteX30" fmla="*/ 3626814 w 5832010"/>
                <a:gd name="connsiteY30" fmla="*/ 3301843 h 3662441"/>
                <a:gd name="connsiteX31" fmla="*/ 3366686 w 5832010"/>
                <a:gd name="connsiteY31" fmla="*/ 3300510 h 3662441"/>
                <a:gd name="connsiteX32" fmla="*/ 3306012 w 5832010"/>
                <a:gd name="connsiteY32" fmla="*/ 3245550 h 3662441"/>
                <a:gd name="connsiteX33" fmla="*/ 3306869 w 5832010"/>
                <a:gd name="connsiteY33" fmla="*/ 721044 h 3662441"/>
                <a:gd name="connsiteX34" fmla="*/ 3307536 w 5832010"/>
                <a:gd name="connsiteY34" fmla="*/ 335949 h 3662441"/>
                <a:gd name="connsiteX35" fmla="*/ 3271246 w 5832010"/>
                <a:gd name="connsiteY35" fmla="*/ 298516 h 3662441"/>
                <a:gd name="connsiteX36" fmla="*/ 3119131 w 5832010"/>
                <a:gd name="connsiteY36" fmla="*/ 298230 h 3662441"/>
                <a:gd name="connsiteX37" fmla="*/ 3056743 w 5832010"/>
                <a:gd name="connsiteY37" fmla="*/ 357951 h 3662441"/>
                <a:gd name="connsiteX38" fmla="*/ 3058933 w 5832010"/>
                <a:gd name="connsiteY38" fmla="*/ 3248503 h 3662441"/>
                <a:gd name="connsiteX39" fmla="*/ 2987210 w 5832010"/>
                <a:gd name="connsiteY39" fmla="*/ 3296890 h 3662441"/>
                <a:gd name="connsiteX40" fmla="*/ 2734322 w 5832010"/>
                <a:gd name="connsiteY40" fmla="*/ 3296700 h 3662441"/>
                <a:gd name="connsiteX41" fmla="*/ 2664789 w 5832010"/>
                <a:gd name="connsiteY41" fmla="*/ 3245932 h 3662441"/>
                <a:gd name="connsiteX42" fmla="*/ 2665741 w 5832010"/>
                <a:gd name="connsiteY42" fmla="*/ 1009176 h 3662441"/>
                <a:gd name="connsiteX43" fmla="*/ 2666694 w 5832010"/>
                <a:gd name="connsiteY43" fmla="*/ 978315 h 3662441"/>
                <a:gd name="connsiteX44" fmla="*/ 2627546 w 5832010"/>
                <a:gd name="connsiteY44" fmla="*/ 947168 h 3662441"/>
                <a:gd name="connsiteX45" fmla="*/ 2475432 w 5832010"/>
                <a:gd name="connsiteY45" fmla="*/ 946977 h 3662441"/>
                <a:gd name="connsiteX46" fmla="*/ 2413805 w 5832010"/>
                <a:gd name="connsiteY46" fmla="*/ 1008318 h 3662441"/>
                <a:gd name="connsiteX47" fmla="*/ 2415710 w 5832010"/>
                <a:gd name="connsiteY47" fmla="*/ 3252313 h 3662441"/>
                <a:gd name="connsiteX48" fmla="*/ 2350845 w 5832010"/>
                <a:gd name="connsiteY48" fmla="*/ 3295938 h 3662441"/>
                <a:gd name="connsiteX49" fmla="*/ 2093670 w 5832010"/>
                <a:gd name="connsiteY49" fmla="*/ 3295462 h 3662441"/>
                <a:gd name="connsiteX50" fmla="*/ 2022899 w 5832010"/>
                <a:gd name="connsiteY50" fmla="*/ 3249456 h 3662441"/>
                <a:gd name="connsiteX51" fmla="*/ 2023661 w 5832010"/>
                <a:gd name="connsiteY51" fmla="*/ 2450785 h 3662441"/>
                <a:gd name="connsiteX52" fmla="*/ 2024328 w 5832010"/>
                <a:gd name="connsiteY52" fmla="*/ 1257493 h 3662441"/>
                <a:gd name="connsiteX53" fmla="*/ 1979561 w 5832010"/>
                <a:gd name="connsiteY53" fmla="*/ 1209486 h 3662441"/>
                <a:gd name="connsiteX54" fmla="*/ 1828589 w 5832010"/>
                <a:gd name="connsiteY54" fmla="*/ 1210248 h 3662441"/>
                <a:gd name="connsiteX55" fmla="*/ 1774487 w 5832010"/>
                <a:gd name="connsiteY55" fmla="*/ 1255873 h 3662441"/>
                <a:gd name="connsiteX56" fmla="*/ 1775440 w 5832010"/>
                <a:gd name="connsiteY56" fmla="*/ 2111599 h 3662441"/>
                <a:gd name="connsiteX57" fmla="*/ 1776487 w 5832010"/>
                <a:gd name="connsiteY57" fmla="*/ 3247837 h 3662441"/>
                <a:gd name="connsiteX58" fmla="*/ 1726386 w 5832010"/>
                <a:gd name="connsiteY58" fmla="*/ 3296319 h 3662441"/>
                <a:gd name="connsiteX59" fmla="*/ 1421967 w 5832010"/>
                <a:gd name="connsiteY59" fmla="*/ 3294318 h 3662441"/>
                <a:gd name="connsiteX60" fmla="*/ 1384153 w 5832010"/>
                <a:gd name="connsiteY60" fmla="*/ 3257743 h 3662441"/>
                <a:gd name="connsiteX61" fmla="*/ 1384820 w 5832010"/>
                <a:gd name="connsiteY61" fmla="*/ 3034286 h 3662441"/>
                <a:gd name="connsiteX62" fmla="*/ 1385772 w 5832010"/>
                <a:gd name="connsiteY62" fmla="*/ 2131030 h 3662441"/>
                <a:gd name="connsiteX63" fmla="*/ 1334528 w 5832010"/>
                <a:gd name="connsiteY63" fmla="*/ 2087882 h 3662441"/>
                <a:gd name="connsiteX64" fmla="*/ 1188795 w 5832010"/>
                <a:gd name="connsiteY64" fmla="*/ 2087692 h 3662441"/>
                <a:gd name="connsiteX65" fmla="*/ 1135169 w 5832010"/>
                <a:gd name="connsiteY65" fmla="*/ 2136364 h 3662441"/>
                <a:gd name="connsiteX66" fmla="*/ 1136884 w 5832010"/>
                <a:gd name="connsiteY66" fmla="*/ 3248884 h 3662441"/>
                <a:gd name="connsiteX67" fmla="*/ 1075829 w 5832010"/>
                <a:gd name="connsiteY67" fmla="*/ 3290033 h 3662441"/>
                <a:gd name="connsiteX68" fmla="*/ 797603 w 5832010"/>
                <a:gd name="connsiteY68" fmla="*/ 3288127 h 3662441"/>
                <a:gd name="connsiteX69" fmla="*/ 743406 w 5832010"/>
                <a:gd name="connsiteY69" fmla="*/ 3254790 h 3662441"/>
                <a:gd name="connsiteX70" fmla="*/ 744644 w 5832010"/>
                <a:gd name="connsiteY70" fmla="*/ 2883982 h 3662441"/>
                <a:gd name="connsiteX71" fmla="*/ 684541 w 5832010"/>
                <a:gd name="connsiteY71" fmla="*/ 2845406 h 3662441"/>
                <a:gd name="connsiteX72" fmla="*/ 547191 w 5832010"/>
                <a:gd name="connsiteY72" fmla="*/ 2845024 h 3662441"/>
                <a:gd name="connsiteX73" fmla="*/ 492422 w 5832010"/>
                <a:gd name="connsiteY73" fmla="*/ 2881600 h 3662441"/>
                <a:gd name="connsiteX74" fmla="*/ 492708 w 5832010"/>
                <a:gd name="connsiteY74" fmla="*/ 3162112 h 3662441"/>
                <a:gd name="connsiteX75" fmla="*/ 485659 w 5832010"/>
                <a:gd name="connsiteY75" fmla="*/ 3280698 h 3662441"/>
                <a:gd name="connsiteX76" fmla="*/ 366597 w 5832010"/>
                <a:gd name="connsiteY76" fmla="*/ 3287841 h 3662441"/>
                <a:gd name="connsiteX77" fmla="*/ 36556 w 5832010"/>
                <a:gd name="connsiteY77" fmla="*/ 3311178 h 3662441"/>
                <a:gd name="connsiteX78" fmla="*/ 3790 w 5832010"/>
                <a:gd name="connsiteY78" fmla="*/ 3366899 h 3662441"/>
                <a:gd name="connsiteX79" fmla="*/ 46747 w 5832010"/>
                <a:gd name="connsiteY79" fmla="*/ 3465388 h 3662441"/>
                <a:gd name="connsiteX80" fmla="*/ 214102 w 5832010"/>
                <a:gd name="connsiteY80" fmla="*/ 3611501 h 3662441"/>
                <a:gd name="connsiteX81" fmla="*/ 299350 w 5832010"/>
                <a:gd name="connsiteY81" fmla="*/ 3640171 h 3662441"/>
                <a:gd name="connsiteX82" fmla="*/ 1307096 w 5832010"/>
                <a:gd name="connsiteY82" fmla="*/ 3647410 h 3662441"/>
                <a:gd name="connsiteX83" fmla="*/ 3689393 w 5832010"/>
                <a:gd name="connsiteY83" fmla="*/ 3657412 h 3662441"/>
                <a:gd name="connsiteX84" fmla="*/ 5501620 w 5832010"/>
                <a:gd name="connsiteY84" fmla="*/ 3659412 h 3662441"/>
                <a:gd name="connsiteX85" fmla="*/ 5587250 w 5832010"/>
                <a:gd name="connsiteY85" fmla="*/ 3658078 h 3662441"/>
                <a:gd name="connsiteX86" fmla="*/ 5649829 w 5832010"/>
                <a:gd name="connsiteY86" fmla="*/ 3621979 h 3662441"/>
                <a:gd name="connsiteX87" fmla="*/ 5831280 w 5832010"/>
                <a:gd name="connsiteY87" fmla="*/ 3351088 h 3662441"/>
                <a:gd name="connsiteX88" fmla="*/ 5791085 w 5832010"/>
                <a:gd name="connsiteY88" fmla="*/ 3308606 h 366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5832010" h="3662441">
                  <a:moveTo>
                    <a:pt x="5791085" y="3308606"/>
                  </a:moveTo>
                  <a:cubicBezTo>
                    <a:pt x="5621445" y="3309463"/>
                    <a:pt x="5451709" y="3306320"/>
                    <a:pt x="5282069" y="3307940"/>
                  </a:cubicBezTo>
                  <a:cubicBezTo>
                    <a:pt x="5240159" y="3308320"/>
                    <a:pt x="5227585" y="3299271"/>
                    <a:pt x="5227681" y="3254790"/>
                  </a:cubicBezTo>
                  <a:cubicBezTo>
                    <a:pt x="5229110" y="2191419"/>
                    <a:pt x="5228824" y="1128048"/>
                    <a:pt x="5228824" y="64677"/>
                  </a:cubicBezTo>
                  <a:cubicBezTo>
                    <a:pt x="5228824" y="55152"/>
                    <a:pt x="5227776" y="45531"/>
                    <a:pt x="5229014" y="36197"/>
                  </a:cubicBezTo>
                  <a:cubicBezTo>
                    <a:pt x="5232539" y="9718"/>
                    <a:pt x="5222633" y="-379"/>
                    <a:pt x="5195010" y="669"/>
                  </a:cubicBezTo>
                  <a:cubicBezTo>
                    <a:pt x="5142718" y="2478"/>
                    <a:pt x="5096998" y="-570"/>
                    <a:pt x="5038134" y="97"/>
                  </a:cubicBezTo>
                  <a:cubicBezTo>
                    <a:pt x="4989460" y="669"/>
                    <a:pt x="4978412" y="10956"/>
                    <a:pt x="4978412" y="59247"/>
                  </a:cubicBezTo>
                  <a:cubicBezTo>
                    <a:pt x="4979935" y="1100425"/>
                    <a:pt x="4979555" y="2141603"/>
                    <a:pt x="4979555" y="3182781"/>
                  </a:cubicBezTo>
                  <a:cubicBezTo>
                    <a:pt x="4979555" y="3211261"/>
                    <a:pt x="4977269" y="3240026"/>
                    <a:pt x="4980126" y="3268315"/>
                  </a:cubicBezTo>
                  <a:cubicBezTo>
                    <a:pt x="4983460" y="3301272"/>
                    <a:pt x="4969744" y="3307463"/>
                    <a:pt x="4939740" y="3306891"/>
                  </a:cubicBezTo>
                  <a:cubicBezTo>
                    <a:pt x="4839823" y="3305082"/>
                    <a:pt x="4739811" y="3303843"/>
                    <a:pt x="4640084" y="3307082"/>
                  </a:cubicBezTo>
                  <a:cubicBezTo>
                    <a:pt x="4596745" y="3308511"/>
                    <a:pt x="4585696" y="3296223"/>
                    <a:pt x="4585791" y="3252694"/>
                  </a:cubicBezTo>
                  <a:cubicBezTo>
                    <a:pt x="4587125" y="2374775"/>
                    <a:pt x="4586839" y="1496761"/>
                    <a:pt x="4586839" y="618841"/>
                  </a:cubicBezTo>
                  <a:cubicBezTo>
                    <a:pt x="4586839" y="607792"/>
                    <a:pt x="4586077" y="596553"/>
                    <a:pt x="4587029" y="585599"/>
                  </a:cubicBezTo>
                  <a:cubicBezTo>
                    <a:pt x="4588934" y="563406"/>
                    <a:pt x="4580838" y="557310"/>
                    <a:pt x="4551406" y="558358"/>
                  </a:cubicBezTo>
                  <a:cubicBezTo>
                    <a:pt x="4496828" y="560262"/>
                    <a:pt x="4445107" y="554547"/>
                    <a:pt x="4378908" y="558643"/>
                  </a:cubicBezTo>
                  <a:cubicBezTo>
                    <a:pt x="4345475" y="560739"/>
                    <a:pt x="4335379" y="561310"/>
                    <a:pt x="4336331" y="587790"/>
                  </a:cubicBezTo>
                  <a:cubicBezTo>
                    <a:pt x="4337760" y="628938"/>
                    <a:pt x="4336808" y="670181"/>
                    <a:pt x="4336808" y="711424"/>
                  </a:cubicBezTo>
                  <a:cubicBezTo>
                    <a:pt x="4336808" y="1560864"/>
                    <a:pt x="4336522" y="2410303"/>
                    <a:pt x="4337665" y="3259743"/>
                  </a:cubicBezTo>
                  <a:cubicBezTo>
                    <a:pt x="4337760" y="3302891"/>
                    <a:pt x="4325759" y="3305082"/>
                    <a:pt x="4270038" y="3304796"/>
                  </a:cubicBezTo>
                  <a:cubicBezTo>
                    <a:pt x="4182598" y="3304415"/>
                    <a:pt x="4107636" y="3308606"/>
                    <a:pt x="4011433" y="3304796"/>
                  </a:cubicBezTo>
                  <a:cubicBezTo>
                    <a:pt x="3955426" y="3302606"/>
                    <a:pt x="3944568" y="3299652"/>
                    <a:pt x="3944663" y="3253361"/>
                  </a:cubicBezTo>
                  <a:cubicBezTo>
                    <a:pt x="3946092" y="2519650"/>
                    <a:pt x="3945711" y="1785844"/>
                    <a:pt x="3945711" y="1052134"/>
                  </a:cubicBezTo>
                  <a:cubicBezTo>
                    <a:pt x="3945711" y="1022035"/>
                    <a:pt x="3944282" y="991840"/>
                    <a:pt x="3946187" y="961836"/>
                  </a:cubicBezTo>
                  <a:cubicBezTo>
                    <a:pt x="3948187" y="930976"/>
                    <a:pt x="3933995" y="933738"/>
                    <a:pt x="3895324" y="931547"/>
                  </a:cubicBezTo>
                  <a:cubicBezTo>
                    <a:pt x="3859415" y="929452"/>
                    <a:pt x="3823886" y="932500"/>
                    <a:pt x="3775690" y="932023"/>
                  </a:cubicBezTo>
                  <a:cubicBezTo>
                    <a:pt x="3714920" y="931452"/>
                    <a:pt x="3696347" y="929547"/>
                    <a:pt x="3696537" y="982696"/>
                  </a:cubicBezTo>
                  <a:cubicBezTo>
                    <a:pt x="3698442" y="1437515"/>
                    <a:pt x="3697680" y="1892334"/>
                    <a:pt x="3697680" y="2347153"/>
                  </a:cubicBezTo>
                  <a:cubicBezTo>
                    <a:pt x="3697680" y="2649857"/>
                    <a:pt x="3696823" y="2952562"/>
                    <a:pt x="3698633" y="3255171"/>
                  </a:cubicBezTo>
                  <a:cubicBezTo>
                    <a:pt x="3698918" y="3302415"/>
                    <a:pt x="3683202" y="3303272"/>
                    <a:pt x="3626814" y="3301843"/>
                  </a:cubicBezTo>
                  <a:cubicBezTo>
                    <a:pt x="3534231" y="3299462"/>
                    <a:pt x="3475462" y="3302986"/>
                    <a:pt x="3366686" y="3300510"/>
                  </a:cubicBezTo>
                  <a:cubicBezTo>
                    <a:pt x="3313251" y="3299271"/>
                    <a:pt x="3305917" y="3288699"/>
                    <a:pt x="3306012" y="3245550"/>
                  </a:cubicBezTo>
                  <a:cubicBezTo>
                    <a:pt x="3307155" y="2404017"/>
                    <a:pt x="3306869" y="1562578"/>
                    <a:pt x="3306869" y="721044"/>
                  </a:cubicBezTo>
                  <a:cubicBezTo>
                    <a:pt x="3306869" y="592647"/>
                    <a:pt x="3305917" y="464346"/>
                    <a:pt x="3307536" y="335949"/>
                  </a:cubicBezTo>
                  <a:cubicBezTo>
                    <a:pt x="3307917" y="307183"/>
                    <a:pt x="3301440" y="298706"/>
                    <a:pt x="3271246" y="298516"/>
                  </a:cubicBezTo>
                  <a:cubicBezTo>
                    <a:pt x="3221525" y="298230"/>
                    <a:pt x="3166471" y="292038"/>
                    <a:pt x="3119131" y="298230"/>
                  </a:cubicBezTo>
                  <a:cubicBezTo>
                    <a:pt x="3071792" y="304421"/>
                    <a:pt x="3056648" y="306612"/>
                    <a:pt x="3056743" y="357951"/>
                  </a:cubicBezTo>
                  <a:cubicBezTo>
                    <a:pt x="3058553" y="1321501"/>
                    <a:pt x="3057790" y="2285050"/>
                    <a:pt x="3058933" y="3248503"/>
                  </a:cubicBezTo>
                  <a:cubicBezTo>
                    <a:pt x="3059029" y="3293461"/>
                    <a:pt x="3048551" y="3292604"/>
                    <a:pt x="2987210" y="3296890"/>
                  </a:cubicBezTo>
                  <a:cubicBezTo>
                    <a:pt x="2898628" y="3303082"/>
                    <a:pt x="2825381" y="3301272"/>
                    <a:pt x="2734322" y="3296700"/>
                  </a:cubicBezTo>
                  <a:cubicBezTo>
                    <a:pt x="2674409" y="3293652"/>
                    <a:pt x="2664694" y="3291747"/>
                    <a:pt x="2664789" y="3245932"/>
                  </a:cubicBezTo>
                  <a:cubicBezTo>
                    <a:pt x="2666123" y="2500314"/>
                    <a:pt x="2665741" y="1754793"/>
                    <a:pt x="2665741" y="1009176"/>
                  </a:cubicBezTo>
                  <a:cubicBezTo>
                    <a:pt x="2665741" y="1000698"/>
                    <a:pt x="2666408" y="986792"/>
                    <a:pt x="2666694" y="978315"/>
                  </a:cubicBezTo>
                  <a:cubicBezTo>
                    <a:pt x="2667361" y="955455"/>
                    <a:pt x="2657264" y="946977"/>
                    <a:pt x="2627546" y="947168"/>
                  </a:cubicBezTo>
                  <a:cubicBezTo>
                    <a:pt x="2577254" y="947359"/>
                    <a:pt x="2530772" y="942120"/>
                    <a:pt x="2475432" y="946977"/>
                  </a:cubicBezTo>
                  <a:cubicBezTo>
                    <a:pt x="2425521" y="951359"/>
                    <a:pt x="2413710" y="958884"/>
                    <a:pt x="2413805" y="1008318"/>
                  </a:cubicBezTo>
                  <a:cubicBezTo>
                    <a:pt x="2415520" y="1756317"/>
                    <a:pt x="2414758" y="2504315"/>
                    <a:pt x="2415710" y="3252313"/>
                  </a:cubicBezTo>
                  <a:cubicBezTo>
                    <a:pt x="2415806" y="3291271"/>
                    <a:pt x="2409805" y="3293652"/>
                    <a:pt x="2350845" y="3295938"/>
                  </a:cubicBezTo>
                  <a:cubicBezTo>
                    <a:pt x="2257500" y="3299558"/>
                    <a:pt x="2195016" y="3301367"/>
                    <a:pt x="2093670" y="3295462"/>
                  </a:cubicBezTo>
                  <a:cubicBezTo>
                    <a:pt x="2030424" y="3291747"/>
                    <a:pt x="2022709" y="3290985"/>
                    <a:pt x="2022899" y="3249456"/>
                  </a:cubicBezTo>
                  <a:cubicBezTo>
                    <a:pt x="2024233" y="2983232"/>
                    <a:pt x="2023661" y="2717008"/>
                    <a:pt x="2023661" y="2450785"/>
                  </a:cubicBezTo>
                  <a:cubicBezTo>
                    <a:pt x="2023661" y="2053020"/>
                    <a:pt x="2023280" y="1655256"/>
                    <a:pt x="2024328" y="1257493"/>
                  </a:cubicBezTo>
                  <a:cubicBezTo>
                    <a:pt x="2024423" y="1222726"/>
                    <a:pt x="2019089" y="1209201"/>
                    <a:pt x="1979561" y="1209486"/>
                  </a:cubicBezTo>
                  <a:cubicBezTo>
                    <a:pt x="1926887" y="1209963"/>
                    <a:pt x="1882405" y="1204724"/>
                    <a:pt x="1828589" y="1210248"/>
                  </a:cubicBezTo>
                  <a:cubicBezTo>
                    <a:pt x="1787251" y="1214535"/>
                    <a:pt x="1774297" y="1215106"/>
                    <a:pt x="1774487" y="1255873"/>
                  </a:cubicBezTo>
                  <a:cubicBezTo>
                    <a:pt x="1776297" y="1541147"/>
                    <a:pt x="1775440" y="1826421"/>
                    <a:pt x="1775440" y="2111599"/>
                  </a:cubicBezTo>
                  <a:cubicBezTo>
                    <a:pt x="1775440" y="2490313"/>
                    <a:pt x="1774773" y="2869123"/>
                    <a:pt x="1776487" y="3247837"/>
                  </a:cubicBezTo>
                  <a:cubicBezTo>
                    <a:pt x="1776678" y="3288508"/>
                    <a:pt x="1765153" y="3297557"/>
                    <a:pt x="1726386" y="3296319"/>
                  </a:cubicBezTo>
                  <a:cubicBezTo>
                    <a:pt x="1624945" y="3292985"/>
                    <a:pt x="1523408" y="3293175"/>
                    <a:pt x="1421967" y="3294318"/>
                  </a:cubicBezTo>
                  <a:cubicBezTo>
                    <a:pt x="1393392" y="3294604"/>
                    <a:pt x="1383200" y="3287937"/>
                    <a:pt x="1384153" y="3257743"/>
                  </a:cubicBezTo>
                  <a:cubicBezTo>
                    <a:pt x="1386344" y="3183352"/>
                    <a:pt x="1384820" y="3108771"/>
                    <a:pt x="1384820" y="3034286"/>
                  </a:cubicBezTo>
                  <a:cubicBezTo>
                    <a:pt x="1384820" y="2733201"/>
                    <a:pt x="1384057" y="2432116"/>
                    <a:pt x="1385772" y="2131030"/>
                  </a:cubicBezTo>
                  <a:cubicBezTo>
                    <a:pt x="1385962" y="2092454"/>
                    <a:pt x="1374913" y="2084262"/>
                    <a:pt x="1334528" y="2087882"/>
                  </a:cubicBezTo>
                  <a:cubicBezTo>
                    <a:pt x="1286045" y="2092168"/>
                    <a:pt x="1237277" y="2092263"/>
                    <a:pt x="1188795" y="2087692"/>
                  </a:cubicBezTo>
                  <a:cubicBezTo>
                    <a:pt x="1144789" y="2083501"/>
                    <a:pt x="1134979" y="2095407"/>
                    <a:pt x="1135169" y="2136364"/>
                  </a:cubicBezTo>
                  <a:cubicBezTo>
                    <a:pt x="1136788" y="2507172"/>
                    <a:pt x="1135741" y="2877981"/>
                    <a:pt x="1136884" y="3248884"/>
                  </a:cubicBezTo>
                  <a:cubicBezTo>
                    <a:pt x="1136979" y="3287080"/>
                    <a:pt x="1126406" y="3292128"/>
                    <a:pt x="1075829" y="3290033"/>
                  </a:cubicBezTo>
                  <a:cubicBezTo>
                    <a:pt x="987627" y="3286318"/>
                    <a:pt x="901902" y="3292604"/>
                    <a:pt x="797603" y="3288127"/>
                  </a:cubicBezTo>
                  <a:cubicBezTo>
                    <a:pt x="751026" y="3286127"/>
                    <a:pt x="743120" y="3286413"/>
                    <a:pt x="743406" y="3254790"/>
                  </a:cubicBezTo>
                  <a:cubicBezTo>
                    <a:pt x="744835" y="3131156"/>
                    <a:pt x="743025" y="3007521"/>
                    <a:pt x="744644" y="2883982"/>
                  </a:cubicBezTo>
                  <a:cubicBezTo>
                    <a:pt x="745120" y="2847691"/>
                    <a:pt x="735024" y="2838166"/>
                    <a:pt x="684541" y="2845406"/>
                  </a:cubicBezTo>
                  <a:cubicBezTo>
                    <a:pt x="639012" y="2851883"/>
                    <a:pt x="592816" y="2850834"/>
                    <a:pt x="547191" y="2845024"/>
                  </a:cubicBezTo>
                  <a:cubicBezTo>
                    <a:pt x="502519" y="2839309"/>
                    <a:pt x="491755" y="2847882"/>
                    <a:pt x="492422" y="2881600"/>
                  </a:cubicBezTo>
                  <a:cubicBezTo>
                    <a:pt x="494137" y="2975041"/>
                    <a:pt x="493756" y="3068576"/>
                    <a:pt x="492708" y="3162112"/>
                  </a:cubicBezTo>
                  <a:cubicBezTo>
                    <a:pt x="492232" y="3202783"/>
                    <a:pt x="510329" y="3256218"/>
                    <a:pt x="485659" y="3280698"/>
                  </a:cubicBezTo>
                  <a:cubicBezTo>
                    <a:pt x="460799" y="3305368"/>
                    <a:pt x="407459" y="3286127"/>
                    <a:pt x="366597" y="3287841"/>
                  </a:cubicBezTo>
                  <a:lnTo>
                    <a:pt x="36556" y="3311178"/>
                  </a:lnTo>
                  <a:cubicBezTo>
                    <a:pt x="9124" y="3313083"/>
                    <a:pt x="-8021" y="3342039"/>
                    <a:pt x="3790" y="3366899"/>
                  </a:cubicBezTo>
                  <a:cubicBezTo>
                    <a:pt x="21697" y="3404999"/>
                    <a:pt x="40366" y="3452434"/>
                    <a:pt x="46747" y="3465388"/>
                  </a:cubicBezTo>
                  <a:cubicBezTo>
                    <a:pt x="82085" y="3536158"/>
                    <a:pt x="140378" y="3583307"/>
                    <a:pt x="214102" y="3611501"/>
                  </a:cubicBezTo>
                  <a:cubicBezTo>
                    <a:pt x="234485" y="3644839"/>
                    <a:pt x="268108" y="3639695"/>
                    <a:pt x="299350" y="3640171"/>
                  </a:cubicBezTo>
                  <a:cubicBezTo>
                    <a:pt x="635202" y="3645410"/>
                    <a:pt x="971053" y="3641791"/>
                    <a:pt x="1307096" y="3647410"/>
                  </a:cubicBezTo>
                  <a:cubicBezTo>
                    <a:pt x="2101099" y="3660650"/>
                    <a:pt x="2895199" y="3644267"/>
                    <a:pt x="3689393" y="3657412"/>
                  </a:cubicBezTo>
                  <a:cubicBezTo>
                    <a:pt x="4293279" y="3667413"/>
                    <a:pt x="4897545" y="3659412"/>
                    <a:pt x="5501620" y="3659412"/>
                  </a:cubicBezTo>
                  <a:cubicBezTo>
                    <a:pt x="5530195" y="3659412"/>
                    <a:pt x="5558675" y="3659888"/>
                    <a:pt x="5587250" y="3658078"/>
                  </a:cubicBezTo>
                  <a:cubicBezTo>
                    <a:pt x="5613919" y="3656364"/>
                    <a:pt x="5636780" y="3647601"/>
                    <a:pt x="5649829" y="3621979"/>
                  </a:cubicBezTo>
                  <a:cubicBezTo>
                    <a:pt x="5759462" y="3564543"/>
                    <a:pt x="5816802" y="3472817"/>
                    <a:pt x="5831280" y="3351088"/>
                  </a:cubicBezTo>
                  <a:cubicBezTo>
                    <a:pt x="5835090" y="3316226"/>
                    <a:pt x="5824327" y="3308416"/>
                    <a:pt x="5791085" y="330860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3" name="Isosceles Triangle 3">
            <a:extLst>
              <a:ext uri="{FF2B5EF4-FFF2-40B4-BE49-F238E27FC236}">
                <a16:creationId xmlns:a16="http://schemas.microsoft.com/office/drawing/2014/main" id="{9CCE2BAD-A5D5-43A6-9240-4368087AD44F}"/>
              </a:ext>
            </a:extLst>
          </p:cNvPr>
          <p:cNvSpPr>
            <a:spLocks noChangeAspect="1"/>
          </p:cNvSpPr>
          <p:nvPr/>
        </p:nvSpPr>
        <p:spPr>
          <a:xfrm>
            <a:off x="5261520" y="2781130"/>
            <a:ext cx="949915" cy="950812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4" name="Freeform: Shape 47">
            <a:extLst>
              <a:ext uri="{FF2B5EF4-FFF2-40B4-BE49-F238E27FC236}">
                <a16:creationId xmlns:a16="http://schemas.microsoft.com/office/drawing/2014/main" id="{821A16F1-CABA-4C90-99E8-CDDF321D2BC5}"/>
              </a:ext>
            </a:extLst>
          </p:cNvPr>
          <p:cNvSpPr/>
          <p:nvPr/>
        </p:nvSpPr>
        <p:spPr>
          <a:xfrm>
            <a:off x="2829914" y="2294567"/>
            <a:ext cx="909380" cy="632019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3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25" name="Group 48">
            <a:extLst>
              <a:ext uri="{FF2B5EF4-FFF2-40B4-BE49-F238E27FC236}">
                <a16:creationId xmlns:a16="http://schemas.microsoft.com/office/drawing/2014/main" id="{8A0E722C-888D-4D89-8F2C-8EF4AEEE52BF}"/>
              </a:ext>
            </a:extLst>
          </p:cNvPr>
          <p:cNvGrpSpPr/>
          <p:nvPr/>
        </p:nvGrpSpPr>
        <p:grpSpPr>
          <a:xfrm>
            <a:off x="2859634" y="3075609"/>
            <a:ext cx="891192" cy="789623"/>
            <a:chOff x="5904644" y="5833372"/>
            <a:chExt cx="1154784" cy="1023173"/>
          </a:xfrm>
          <a:solidFill>
            <a:schemeClr val="accent3"/>
          </a:solidFill>
        </p:grpSpPr>
        <p:sp>
          <p:nvSpPr>
            <p:cNvPr id="126" name="Freeform: Shape 49">
              <a:extLst>
                <a:ext uri="{FF2B5EF4-FFF2-40B4-BE49-F238E27FC236}">
                  <a16:creationId xmlns:a16="http://schemas.microsoft.com/office/drawing/2014/main" id="{525F5CBD-0955-4495-BB80-5F800E16AC6A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50">
              <a:extLst>
                <a:ext uri="{FF2B5EF4-FFF2-40B4-BE49-F238E27FC236}">
                  <a16:creationId xmlns:a16="http://schemas.microsoft.com/office/drawing/2014/main" id="{0D30832F-1B26-4DCB-A435-F1D317A2E356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51">
              <a:extLst>
                <a:ext uri="{FF2B5EF4-FFF2-40B4-BE49-F238E27FC236}">
                  <a16:creationId xmlns:a16="http://schemas.microsoft.com/office/drawing/2014/main" id="{A6632CF5-C395-4DD1-956C-E07E2E81C712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52">
            <a:extLst>
              <a:ext uri="{FF2B5EF4-FFF2-40B4-BE49-F238E27FC236}">
                <a16:creationId xmlns:a16="http://schemas.microsoft.com/office/drawing/2014/main" id="{7BE3353B-DB80-4A00-85B0-430FE0964304}"/>
              </a:ext>
            </a:extLst>
          </p:cNvPr>
          <p:cNvGrpSpPr/>
          <p:nvPr/>
        </p:nvGrpSpPr>
        <p:grpSpPr>
          <a:xfrm>
            <a:off x="3983457" y="3101369"/>
            <a:ext cx="1047957" cy="724246"/>
            <a:chOff x="4353034" y="5694157"/>
            <a:chExt cx="1357914" cy="938459"/>
          </a:xfrm>
          <a:solidFill>
            <a:schemeClr val="accent4"/>
          </a:solidFill>
        </p:grpSpPr>
        <p:sp>
          <p:nvSpPr>
            <p:cNvPr id="130" name="Freeform: Shape 53">
              <a:extLst>
                <a:ext uri="{FF2B5EF4-FFF2-40B4-BE49-F238E27FC236}">
                  <a16:creationId xmlns:a16="http://schemas.microsoft.com/office/drawing/2014/main" id="{0091CD06-9F15-4CDB-9AC4-78846B7FA319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4">
              <a:extLst>
                <a:ext uri="{FF2B5EF4-FFF2-40B4-BE49-F238E27FC236}">
                  <a16:creationId xmlns:a16="http://schemas.microsoft.com/office/drawing/2014/main" id="{AFFBB6D9-D69B-4C3C-9567-213F4503C897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55">
            <a:extLst>
              <a:ext uri="{FF2B5EF4-FFF2-40B4-BE49-F238E27FC236}">
                <a16:creationId xmlns:a16="http://schemas.microsoft.com/office/drawing/2014/main" id="{0802AC59-380D-47AC-AE8C-4B915CFB016A}"/>
              </a:ext>
            </a:extLst>
          </p:cNvPr>
          <p:cNvGrpSpPr/>
          <p:nvPr/>
        </p:nvGrpSpPr>
        <p:grpSpPr>
          <a:xfrm>
            <a:off x="3925345" y="2278582"/>
            <a:ext cx="967622" cy="714505"/>
            <a:chOff x="8722119" y="2714883"/>
            <a:chExt cx="1253819" cy="925836"/>
          </a:xfrm>
        </p:grpSpPr>
        <p:sp>
          <p:nvSpPr>
            <p:cNvPr id="133" name="Freeform: Shape 56">
              <a:extLst>
                <a:ext uri="{FF2B5EF4-FFF2-40B4-BE49-F238E27FC236}">
                  <a16:creationId xmlns:a16="http://schemas.microsoft.com/office/drawing/2014/main" id="{31A1D363-0E80-4116-BCA5-7DECD18AB6EC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7">
              <a:extLst>
                <a:ext uri="{FF2B5EF4-FFF2-40B4-BE49-F238E27FC236}">
                  <a16:creationId xmlns:a16="http://schemas.microsoft.com/office/drawing/2014/main" id="{022815FA-A925-4C27-A1F4-63B3061342EC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solidFill>
              <a:schemeClr val="accent2"/>
            </a:solidFill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5" name="Group 108">
            <a:extLst>
              <a:ext uri="{FF2B5EF4-FFF2-40B4-BE49-F238E27FC236}">
                <a16:creationId xmlns:a16="http://schemas.microsoft.com/office/drawing/2014/main" id="{21D39B7D-02B8-405F-91B7-75DBE3F826BF}"/>
              </a:ext>
            </a:extLst>
          </p:cNvPr>
          <p:cNvGrpSpPr/>
          <p:nvPr/>
        </p:nvGrpSpPr>
        <p:grpSpPr>
          <a:xfrm>
            <a:off x="3469551" y="3825615"/>
            <a:ext cx="3615514" cy="2775728"/>
            <a:chOff x="2080049" y="3221897"/>
            <a:chExt cx="3180918" cy="2442077"/>
          </a:xfrm>
        </p:grpSpPr>
        <p:sp>
          <p:nvSpPr>
            <p:cNvPr id="136" name="Freeform: Shape 109">
              <a:extLst>
                <a:ext uri="{FF2B5EF4-FFF2-40B4-BE49-F238E27FC236}">
                  <a16:creationId xmlns:a16="http://schemas.microsoft.com/office/drawing/2014/main" id="{C2365389-E6A5-4747-A938-3E48D7B31C22}"/>
                </a:ext>
              </a:extLst>
            </p:cNvPr>
            <p:cNvSpPr/>
            <p:nvPr/>
          </p:nvSpPr>
          <p:spPr>
            <a:xfrm>
              <a:off x="2550903" y="3221897"/>
              <a:ext cx="2291211" cy="2442077"/>
            </a:xfrm>
            <a:custGeom>
              <a:avLst/>
              <a:gdLst>
                <a:gd name="connsiteX0" fmla="*/ 4269973 w 4919667"/>
                <a:gd name="connsiteY0" fmla="*/ 2794663 h 5243603"/>
                <a:gd name="connsiteX1" fmla="*/ 4904318 w 4919667"/>
                <a:gd name="connsiteY1" fmla="*/ 3218444 h 5243603"/>
                <a:gd name="connsiteX2" fmla="*/ 4919111 w 4919667"/>
                <a:gd name="connsiteY2" fmla="*/ 3238704 h 5243603"/>
                <a:gd name="connsiteX3" fmla="*/ 4906408 w 4919667"/>
                <a:gd name="connsiteY3" fmla="*/ 3274240 h 5243603"/>
                <a:gd name="connsiteX4" fmla="*/ 4187484 w 4919667"/>
                <a:gd name="connsiteY4" fmla="*/ 4354556 h 5243603"/>
                <a:gd name="connsiteX5" fmla="*/ 3924500 w 4919667"/>
                <a:gd name="connsiteY5" fmla="*/ 4631530 h 5243603"/>
                <a:gd name="connsiteX6" fmla="*/ 3740468 w 4919667"/>
                <a:gd name="connsiteY6" fmla="*/ 4697536 h 5243603"/>
                <a:gd name="connsiteX7" fmla="*/ 3696650 w 4919667"/>
                <a:gd name="connsiteY7" fmla="*/ 4683226 h 5243603"/>
                <a:gd name="connsiteX8" fmla="*/ 3519854 w 4919667"/>
                <a:gd name="connsiteY8" fmla="*/ 4485364 h 5243603"/>
                <a:gd name="connsiteX9" fmla="*/ 3328023 w 4919667"/>
                <a:gd name="connsiteY9" fmla="*/ 3905047 h 5243603"/>
                <a:gd name="connsiteX10" fmla="*/ 3459876 w 4919667"/>
                <a:gd name="connsiteY10" fmla="*/ 5217796 h 5243603"/>
                <a:gd name="connsiteX11" fmla="*/ 3452560 w 4919667"/>
                <a:gd name="connsiteY11" fmla="*/ 5243604 h 5243603"/>
                <a:gd name="connsiteX12" fmla="*/ 1313797 w 4919667"/>
                <a:gd name="connsiteY12" fmla="*/ 5243604 h 5243603"/>
                <a:gd name="connsiteX13" fmla="*/ 1320792 w 4919667"/>
                <a:gd name="connsiteY13" fmla="*/ 4340004 h 5243603"/>
                <a:gd name="connsiteX14" fmla="*/ 1114007 w 4919667"/>
                <a:gd name="connsiteY14" fmla="*/ 4618987 h 5243603"/>
                <a:gd name="connsiteX15" fmla="*/ 968565 w 4919667"/>
                <a:gd name="connsiteY15" fmla="*/ 4732108 h 5243603"/>
                <a:gd name="connsiteX16" fmla="*/ 797397 w 4919667"/>
                <a:gd name="connsiteY16" fmla="*/ 4720933 h 5243603"/>
                <a:gd name="connsiteX17" fmla="*/ 542533 w 4919667"/>
                <a:gd name="connsiteY17" fmla="*/ 4424986 h 5243603"/>
                <a:gd name="connsiteX18" fmla="*/ 3702 w 4919667"/>
                <a:gd name="connsiteY18" fmla="*/ 3219247 h 5243603"/>
                <a:gd name="connsiteX19" fmla="*/ 15199 w 4919667"/>
                <a:gd name="connsiteY19" fmla="*/ 3181139 h 5243603"/>
                <a:gd name="connsiteX20" fmla="*/ 492766 w 4919667"/>
                <a:gd name="connsiteY20" fmla="*/ 2820069 h 5243603"/>
                <a:gd name="connsiteX21" fmla="*/ 550493 w 4919667"/>
                <a:gd name="connsiteY21" fmla="*/ 2837676 h 5243603"/>
                <a:gd name="connsiteX22" fmla="*/ 663694 w 4919667"/>
                <a:gd name="connsiteY22" fmla="*/ 3056360 h 5243603"/>
                <a:gd name="connsiteX23" fmla="*/ 672377 w 4919667"/>
                <a:gd name="connsiteY23" fmla="*/ 3066812 h 5243603"/>
                <a:gd name="connsiteX24" fmla="*/ 690949 w 4919667"/>
                <a:gd name="connsiteY24" fmla="*/ 3027497 h 5243603"/>
                <a:gd name="connsiteX25" fmla="*/ 841696 w 4919667"/>
                <a:gd name="connsiteY25" fmla="*/ 2321838 h 5243603"/>
                <a:gd name="connsiteX26" fmla="*/ 863082 w 4919667"/>
                <a:gd name="connsiteY26" fmla="*/ 2299970 h 5243603"/>
                <a:gd name="connsiteX27" fmla="*/ 1227610 w 4919667"/>
                <a:gd name="connsiteY27" fmla="*/ 2153725 h 5243603"/>
                <a:gd name="connsiteX28" fmla="*/ 1277055 w 4919667"/>
                <a:gd name="connsiteY28" fmla="*/ 2119958 h 5243603"/>
                <a:gd name="connsiteX29" fmla="*/ 1467197 w 4919667"/>
                <a:gd name="connsiteY29" fmla="*/ 1544786 h 5243603"/>
                <a:gd name="connsiteX30" fmla="*/ 1452404 w 4919667"/>
                <a:gd name="connsiteY30" fmla="*/ 945736 h 5243603"/>
                <a:gd name="connsiteX31" fmla="*/ 1733879 w 4919667"/>
                <a:gd name="connsiteY31" fmla="*/ 228661 h 5243603"/>
                <a:gd name="connsiteX32" fmla="*/ 2064800 w 4919667"/>
                <a:gd name="connsiteY32" fmla="*/ 24288 h 5243603"/>
                <a:gd name="connsiteX33" fmla="*/ 2610707 w 4919667"/>
                <a:gd name="connsiteY33" fmla="*/ 127841 h 5243603"/>
                <a:gd name="connsiteX34" fmla="*/ 2706783 w 4919667"/>
                <a:gd name="connsiteY34" fmla="*/ 207114 h 5243603"/>
                <a:gd name="connsiteX35" fmla="*/ 2859460 w 4919667"/>
                <a:gd name="connsiteY35" fmla="*/ 391066 h 5243603"/>
                <a:gd name="connsiteX36" fmla="*/ 2968722 w 4919667"/>
                <a:gd name="connsiteY36" fmla="*/ 786386 h 5243603"/>
                <a:gd name="connsiteX37" fmla="*/ 2979977 w 4919667"/>
                <a:gd name="connsiteY37" fmla="*/ 1054756 h 5243603"/>
                <a:gd name="connsiteX38" fmla="*/ 2980620 w 4919667"/>
                <a:gd name="connsiteY38" fmla="*/ 1498557 h 5243603"/>
                <a:gd name="connsiteX39" fmla="*/ 3091892 w 4919667"/>
                <a:gd name="connsiteY39" fmla="*/ 1866863 h 5243603"/>
                <a:gd name="connsiteX40" fmla="*/ 3224148 w 4919667"/>
                <a:gd name="connsiteY40" fmla="*/ 2012143 h 5243603"/>
                <a:gd name="connsiteX41" fmla="*/ 3434712 w 4919667"/>
                <a:gd name="connsiteY41" fmla="*/ 2117465 h 5243603"/>
                <a:gd name="connsiteX42" fmla="*/ 3687807 w 4919667"/>
                <a:gd name="connsiteY42" fmla="*/ 2172779 h 5243603"/>
                <a:gd name="connsiteX43" fmla="*/ 3727282 w 4919667"/>
                <a:gd name="connsiteY43" fmla="*/ 2211773 h 5243603"/>
                <a:gd name="connsiteX44" fmla="*/ 3731302 w 4919667"/>
                <a:gd name="connsiteY44" fmla="*/ 2227772 h 5243603"/>
                <a:gd name="connsiteX45" fmla="*/ 3750357 w 4919667"/>
                <a:gd name="connsiteY45" fmla="*/ 2266605 h 5243603"/>
                <a:gd name="connsiteX46" fmla="*/ 4001281 w 4919667"/>
                <a:gd name="connsiteY46" fmla="*/ 3424183 h 5243603"/>
                <a:gd name="connsiteX47" fmla="*/ 4269973 w 4919667"/>
                <a:gd name="connsiteY47" fmla="*/ 2794663 h 524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919667" h="5243603">
                  <a:moveTo>
                    <a:pt x="4269973" y="2794663"/>
                  </a:moveTo>
                  <a:cubicBezTo>
                    <a:pt x="4292806" y="2808732"/>
                    <a:pt x="4842732" y="3176717"/>
                    <a:pt x="4904318" y="3218444"/>
                  </a:cubicBezTo>
                  <a:cubicBezTo>
                    <a:pt x="4911553" y="3223348"/>
                    <a:pt x="4921845" y="3226323"/>
                    <a:pt x="4919111" y="3238704"/>
                  </a:cubicBezTo>
                  <a:cubicBezTo>
                    <a:pt x="4922006" y="3253095"/>
                    <a:pt x="4913001" y="3263306"/>
                    <a:pt x="4906408" y="3274240"/>
                  </a:cubicBezTo>
                  <a:cubicBezTo>
                    <a:pt x="4818372" y="3419842"/>
                    <a:pt x="4351497" y="4148977"/>
                    <a:pt x="4187484" y="4354556"/>
                  </a:cubicBezTo>
                  <a:cubicBezTo>
                    <a:pt x="4107889" y="4454331"/>
                    <a:pt x="4027089" y="4553301"/>
                    <a:pt x="3924500" y="4631530"/>
                  </a:cubicBezTo>
                  <a:cubicBezTo>
                    <a:pt x="3869990" y="4673095"/>
                    <a:pt x="3810816" y="4700431"/>
                    <a:pt x="3740468" y="4697536"/>
                  </a:cubicBezTo>
                  <a:cubicBezTo>
                    <a:pt x="3724227" y="4696894"/>
                    <a:pt x="3709273" y="4693999"/>
                    <a:pt x="3696650" y="4683226"/>
                  </a:cubicBezTo>
                  <a:cubicBezTo>
                    <a:pt x="3608533" y="4643348"/>
                    <a:pt x="3561742" y="4566246"/>
                    <a:pt x="3519854" y="4485364"/>
                  </a:cubicBezTo>
                  <a:cubicBezTo>
                    <a:pt x="3487212" y="4422332"/>
                    <a:pt x="3346273" y="4018812"/>
                    <a:pt x="3328023" y="3905047"/>
                  </a:cubicBezTo>
                  <a:cubicBezTo>
                    <a:pt x="3345308" y="3978451"/>
                    <a:pt x="3457063" y="5158623"/>
                    <a:pt x="3459876" y="5217796"/>
                  </a:cubicBezTo>
                  <a:cubicBezTo>
                    <a:pt x="3460359" y="5227363"/>
                    <a:pt x="3459474" y="5236288"/>
                    <a:pt x="3452560" y="5243604"/>
                  </a:cubicBezTo>
                  <a:cubicBezTo>
                    <a:pt x="2739666" y="5243604"/>
                    <a:pt x="2026772" y="5243604"/>
                    <a:pt x="1313797" y="5243604"/>
                  </a:cubicBezTo>
                  <a:cubicBezTo>
                    <a:pt x="1317495" y="5049602"/>
                    <a:pt x="1320390" y="4385188"/>
                    <a:pt x="1320792" y="4340004"/>
                  </a:cubicBezTo>
                  <a:cubicBezTo>
                    <a:pt x="1256232" y="4437608"/>
                    <a:pt x="1191591" y="4533121"/>
                    <a:pt x="1114007" y="4618987"/>
                  </a:cubicBezTo>
                  <a:cubicBezTo>
                    <a:pt x="1072199" y="4665217"/>
                    <a:pt x="1026694" y="4707747"/>
                    <a:pt x="968565" y="4732108"/>
                  </a:cubicBezTo>
                  <a:cubicBezTo>
                    <a:pt x="910678" y="4756388"/>
                    <a:pt x="852148" y="4759685"/>
                    <a:pt x="797397" y="4720933"/>
                  </a:cubicBezTo>
                  <a:cubicBezTo>
                    <a:pt x="675914" y="4653719"/>
                    <a:pt x="608701" y="4539232"/>
                    <a:pt x="542533" y="4424986"/>
                  </a:cubicBezTo>
                  <a:cubicBezTo>
                    <a:pt x="426759" y="4225195"/>
                    <a:pt x="80884" y="3414696"/>
                    <a:pt x="3702" y="3219247"/>
                  </a:cubicBezTo>
                  <a:cubicBezTo>
                    <a:pt x="-3534" y="3200997"/>
                    <a:pt x="-399" y="3192234"/>
                    <a:pt x="15199" y="3181139"/>
                  </a:cubicBezTo>
                  <a:cubicBezTo>
                    <a:pt x="73086" y="3139975"/>
                    <a:pt x="400791" y="2887845"/>
                    <a:pt x="492766" y="2820069"/>
                  </a:cubicBezTo>
                  <a:cubicBezTo>
                    <a:pt x="525489" y="2798682"/>
                    <a:pt x="532885" y="2801014"/>
                    <a:pt x="550493" y="2837676"/>
                  </a:cubicBezTo>
                  <a:cubicBezTo>
                    <a:pt x="585948" y="2911723"/>
                    <a:pt x="628077" y="2982394"/>
                    <a:pt x="663694" y="3056360"/>
                  </a:cubicBezTo>
                  <a:cubicBezTo>
                    <a:pt x="665623" y="3060299"/>
                    <a:pt x="667151" y="3064963"/>
                    <a:pt x="672377" y="3066812"/>
                  </a:cubicBezTo>
                  <a:cubicBezTo>
                    <a:pt x="679532" y="3054028"/>
                    <a:pt x="677362" y="3036984"/>
                    <a:pt x="690949" y="3027497"/>
                  </a:cubicBezTo>
                  <a:cubicBezTo>
                    <a:pt x="715149" y="2915743"/>
                    <a:pt x="816291" y="2445491"/>
                    <a:pt x="841696" y="2321838"/>
                  </a:cubicBezTo>
                  <a:cubicBezTo>
                    <a:pt x="844510" y="2308010"/>
                    <a:pt x="852631" y="2304231"/>
                    <a:pt x="863082" y="2299970"/>
                  </a:cubicBezTo>
                  <a:cubicBezTo>
                    <a:pt x="984565" y="2251248"/>
                    <a:pt x="1106047" y="2202286"/>
                    <a:pt x="1227610" y="2153725"/>
                  </a:cubicBezTo>
                  <a:cubicBezTo>
                    <a:pt x="1246744" y="2146087"/>
                    <a:pt x="1262744" y="2135475"/>
                    <a:pt x="1277055" y="2119958"/>
                  </a:cubicBezTo>
                  <a:cubicBezTo>
                    <a:pt x="1427561" y="1956829"/>
                    <a:pt x="1476765" y="1760495"/>
                    <a:pt x="1467197" y="1544786"/>
                  </a:cubicBezTo>
                  <a:cubicBezTo>
                    <a:pt x="1458354" y="1345156"/>
                    <a:pt x="1448304" y="1145607"/>
                    <a:pt x="1452404" y="945736"/>
                  </a:cubicBezTo>
                  <a:cubicBezTo>
                    <a:pt x="1457952" y="672542"/>
                    <a:pt x="1542933" y="429336"/>
                    <a:pt x="1733879" y="228661"/>
                  </a:cubicBezTo>
                  <a:cubicBezTo>
                    <a:pt x="1826016" y="131861"/>
                    <a:pt x="1936002" y="59985"/>
                    <a:pt x="2064800" y="24288"/>
                  </a:cubicBezTo>
                  <a:cubicBezTo>
                    <a:pt x="2262259" y="-30303"/>
                    <a:pt x="2445166" y="8369"/>
                    <a:pt x="2610707" y="127841"/>
                  </a:cubicBezTo>
                  <a:cubicBezTo>
                    <a:pt x="2644313" y="152041"/>
                    <a:pt x="2674865" y="180583"/>
                    <a:pt x="2706783" y="207114"/>
                  </a:cubicBezTo>
                  <a:cubicBezTo>
                    <a:pt x="2768690" y="259293"/>
                    <a:pt x="2820627" y="319753"/>
                    <a:pt x="2859460" y="391066"/>
                  </a:cubicBezTo>
                  <a:cubicBezTo>
                    <a:pt x="2926673" y="514398"/>
                    <a:pt x="2956742" y="647940"/>
                    <a:pt x="2968722" y="786386"/>
                  </a:cubicBezTo>
                  <a:cubicBezTo>
                    <a:pt x="2976440" y="875628"/>
                    <a:pt x="2980058" y="965112"/>
                    <a:pt x="2979977" y="1054756"/>
                  </a:cubicBezTo>
                  <a:cubicBezTo>
                    <a:pt x="2979817" y="1202690"/>
                    <a:pt x="2977726" y="1350623"/>
                    <a:pt x="2980620" y="1498557"/>
                  </a:cubicBezTo>
                  <a:cubicBezTo>
                    <a:pt x="2983193" y="1630973"/>
                    <a:pt x="3011333" y="1757521"/>
                    <a:pt x="3091892" y="1866863"/>
                  </a:cubicBezTo>
                  <a:cubicBezTo>
                    <a:pt x="3130805" y="1919765"/>
                    <a:pt x="3177517" y="1965994"/>
                    <a:pt x="3224148" y="2012143"/>
                  </a:cubicBezTo>
                  <a:cubicBezTo>
                    <a:pt x="3282839" y="2070271"/>
                    <a:pt x="3353027" y="2103074"/>
                    <a:pt x="3434712" y="2117465"/>
                  </a:cubicBezTo>
                  <a:cubicBezTo>
                    <a:pt x="3519693" y="2132419"/>
                    <a:pt x="3603308" y="2155092"/>
                    <a:pt x="3687807" y="2172779"/>
                  </a:cubicBezTo>
                  <a:cubicBezTo>
                    <a:pt x="3711122" y="2177684"/>
                    <a:pt x="3726880" y="2185563"/>
                    <a:pt x="3727282" y="2211773"/>
                  </a:cubicBezTo>
                  <a:cubicBezTo>
                    <a:pt x="3727363" y="2217160"/>
                    <a:pt x="3729855" y="2222466"/>
                    <a:pt x="3731302" y="2227772"/>
                  </a:cubicBezTo>
                  <a:cubicBezTo>
                    <a:pt x="3743925" y="2237661"/>
                    <a:pt x="3747301" y="2252052"/>
                    <a:pt x="3750357" y="2266605"/>
                  </a:cubicBezTo>
                  <a:cubicBezTo>
                    <a:pt x="3812424" y="2560220"/>
                    <a:pt x="3980216" y="3330760"/>
                    <a:pt x="4001281" y="3424183"/>
                  </a:cubicBezTo>
                  <a:cubicBezTo>
                    <a:pt x="4020094" y="3398939"/>
                    <a:pt x="4195122" y="2978132"/>
                    <a:pt x="4269973" y="2794663"/>
                  </a:cubicBezTo>
                  <a:close/>
                </a:path>
              </a:pathLst>
            </a:custGeom>
            <a:solidFill>
              <a:srgbClr val="01010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10">
              <a:extLst>
                <a:ext uri="{FF2B5EF4-FFF2-40B4-BE49-F238E27FC236}">
                  <a16:creationId xmlns:a16="http://schemas.microsoft.com/office/drawing/2014/main" id="{E14ECD57-A07B-4437-83FD-B8A813C3D26D}"/>
                </a:ext>
              </a:extLst>
            </p:cNvPr>
            <p:cNvSpPr/>
            <p:nvPr/>
          </p:nvSpPr>
          <p:spPr>
            <a:xfrm>
              <a:off x="2080049" y="4335637"/>
              <a:ext cx="704631" cy="308784"/>
            </a:xfrm>
            <a:custGeom>
              <a:avLst/>
              <a:gdLst>
                <a:gd name="connsiteX0" fmla="*/ 1509327 w 1512977"/>
                <a:gd name="connsiteY0" fmla="*/ 435090 h 663019"/>
                <a:gd name="connsiteX1" fmla="*/ 1197943 w 1512977"/>
                <a:gd name="connsiteY1" fmla="*/ 663020 h 663019"/>
                <a:gd name="connsiteX2" fmla="*/ 1174547 w 1512977"/>
                <a:gd name="connsiteY2" fmla="*/ 529719 h 663019"/>
                <a:gd name="connsiteX3" fmla="*/ 1131293 w 1512977"/>
                <a:gd name="connsiteY3" fmla="*/ 415473 h 663019"/>
                <a:gd name="connsiteX4" fmla="*/ 1005951 w 1512977"/>
                <a:gd name="connsiteY4" fmla="*/ 341024 h 663019"/>
                <a:gd name="connsiteX5" fmla="*/ 884952 w 1512977"/>
                <a:gd name="connsiteY5" fmla="*/ 314010 h 663019"/>
                <a:gd name="connsiteX6" fmla="*/ 439383 w 1512977"/>
                <a:gd name="connsiteY6" fmla="*/ 295679 h 663019"/>
                <a:gd name="connsiteX7" fmla="*/ 259290 w 1512977"/>
                <a:gd name="connsiteY7" fmla="*/ 277026 h 663019"/>
                <a:gd name="connsiteX8" fmla="*/ 103558 w 1512977"/>
                <a:gd name="connsiteY8" fmla="*/ 244465 h 663019"/>
                <a:gd name="connsiteX9" fmla="*/ 85307 w 1512977"/>
                <a:gd name="connsiteY9" fmla="*/ 232486 h 663019"/>
                <a:gd name="connsiteX10" fmla="*/ 4 w 1512977"/>
                <a:gd name="connsiteY10" fmla="*/ 197834 h 663019"/>
                <a:gd name="connsiteX11" fmla="*/ 42857 w 1512977"/>
                <a:gd name="connsiteY11" fmla="*/ 178056 h 663019"/>
                <a:gd name="connsiteX12" fmla="*/ 163294 w 1512977"/>
                <a:gd name="connsiteY12" fmla="*/ 166639 h 663019"/>
                <a:gd name="connsiteX13" fmla="*/ 919121 w 1512977"/>
                <a:gd name="connsiteY13" fmla="*/ 61317 h 663019"/>
                <a:gd name="connsiteX14" fmla="*/ 1180497 w 1512977"/>
                <a:gd name="connsiteY14" fmla="*/ 3912 h 663019"/>
                <a:gd name="connsiteX15" fmla="*/ 1506111 w 1512977"/>
                <a:gd name="connsiteY15" fmla="*/ 398267 h 663019"/>
                <a:gd name="connsiteX16" fmla="*/ 1509327 w 1512977"/>
                <a:gd name="connsiteY16" fmla="*/ 435090 h 66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12977" h="663019">
                  <a:moveTo>
                    <a:pt x="1509327" y="435090"/>
                  </a:moveTo>
                  <a:cubicBezTo>
                    <a:pt x="1405533" y="511067"/>
                    <a:pt x="1301738" y="587043"/>
                    <a:pt x="1197943" y="663020"/>
                  </a:cubicBezTo>
                  <a:cubicBezTo>
                    <a:pt x="1210807" y="653614"/>
                    <a:pt x="1178808" y="545316"/>
                    <a:pt x="1174547" y="529719"/>
                  </a:cubicBezTo>
                  <a:cubicBezTo>
                    <a:pt x="1165060" y="494826"/>
                    <a:pt x="1154448" y="443612"/>
                    <a:pt x="1131293" y="415473"/>
                  </a:cubicBezTo>
                  <a:cubicBezTo>
                    <a:pt x="1107575" y="386690"/>
                    <a:pt x="1041166" y="354129"/>
                    <a:pt x="1005951" y="341024"/>
                  </a:cubicBezTo>
                  <a:cubicBezTo>
                    <a:pt x="966958" y="326472"/>
                    <a:pt x="926277" y="318190"/>
                    <a:pt x="884952" y="314010"/>
                  </a:cubicBezTo>
                  <a:cubicBezTo>
                    <a:pt x="737742" y="298975"/>
                    <a:pt x="587316" y="303960"/>
                    <a:pt x="439383" y="295679"/>
                  </a:cubicBezTo>
                  <a:cubicBezTo>
                    <a:pt x="379084" y="292302"/>
                    <a:pt x="318946" y="286353"/>
                    <a:pt x="259290" y="277026"/>
                  </a:cubicBezTo>
                  <a:cubicBezTo>
                    <a:pt x="215071" y="270112"/>
                    <a:pt x="141667" y="268102"/>
                    <a:pt x="103558" y="244465"/>
                  </a:cubicBezTo>
                  <a:cubicBezTo>
                    <a:pt x="97367" y="240606"/>
                    <a:pt x="91819" y="235621"/>
                    <a:pt x="85307" y="232486"/>
                  </a:cubicBezTo>
                  <a:cubicBezTo>
                    <a:pt x="70996" y="225571"/>
                    <a:pt x="-639" y="222677"/>
                    <a:pt x="4" y="197834"/>
                  </a:cubicBezTo>
                  <a:cubicBezTo>
                    <a:pt x="487" y="178860"/>
                    <a:pt x="28546" y="180227"/>
                    <a:pt x="42857" y="178056"/>
                  </a:cubicBezTo>
                  <a:cubicBezTo>
                    <a:pt x="82654" y="172106"/>
                    <a:pt x="123577" y="167122"/>
                    <a:pt x="163294" y="166639"/>
                  </a:cubicBezTo>
                  <a:cubicBezTo>
                    <a:pt x="418077" y="163584"/>
                    <a:pt x="674548" y="134158"/>
                    <a:pt x="919121" y="61317"/>
                  </a:cubicBezTo>
                  <a:cubicBezTo>
                    <a:pt x="1003459" y="36233"/>
                    <a:pt x="1089968" y="-14418"/>
                    <a:pt x="1180497" y="3912"/>
                  </a:cubicBezTo>
                  <a:cubicBezTo>
                    <a:pt x="1340249" y="36393"/>
                    <a:pt x="1456184" y="259499"/>
                    <a:pt x="1506111" y="398267"/>
                  </a:cubicBezTo>
                  <a:cubicBezTo>
                    <a:pt x="1510533" y="410408"/>
                    <a:pt x="1517206" y="422066"/>
                    <a:pt x="1509327" y="435090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11">
              <a:extLst>
                <a:ext uri="{FF2B5EF4-FFF2-40B4-BE49-F238E27FC236}">
                  <a16:creationId xmlns:a16="http://schemas.microsoft.com/office/drawing/2014/main" id="{A8C5956F-2B59-45CE-868C-4B0B87051627}"/>
                </a:ext>
              </a:extLst>
            </p:cNvPr>
            <p:cNvSpPr/>
            <p:nvPr/>
          </p:nvSpPr>
          <p:spPr>
            <a:xfrm>
              <a:off x="4569116" y="4365951"/>
              <a:ext cx="691851" cy="268885"/>
            </a:xfrm>
            <a:custGeom>
              <a:avLst/>
              <a:gdLst>
                <a:gd name="connsiteX0" fmla="*/ 296992 w 1485536"/>
                <a:gd name="connsiteY0" fmla="*/ 577347 h 577347"/>
                <a:gd name="connsiteX1" fmla="*/ 0 w 1485536"/>
                <a:gd name="connsiteY1" fmla="*/ 377235 h 577347"/>
                <a:gd name="connsiteX2" fmla="*/ 120116 w 1485536"/>
                <a:gd name="connsiteY2" fmla="*/ 164822 h 577347"/>
                <a:gd name="connsiteX3" fmla="*/ 292571 w 1485536"/>
                <a:gd name="connsiteY3" fmla="*/ 10296 h 577347"/>
                <a:gd name="connsiteX4" fmla="*/ 555876 w 1485536"/>
                <a:gd name="connsiteY4" fmla="*/ 58455 h 577347"/>
                <a:gd name="connsiteX5" fmla="*/ 962612 w 1485536"/>
                <a:gd name="connsiteY5" fmla="*/ 143034 h 577347"/>
                <a:gd name="connsiteX6" fmla="*/ 1371359 w 1485536"/>
                <a:gd name="connsiteY6" fmla="*/ 169405 h 577347"/>
                <a:gd name="connsiteX7" fmla="*/ 1467596 w 1485536"/>
                <a:gd name="connsiteY7" fmla="*/ 187012 h 577347"/>
                <a:gd name="connsiteX8" fmla="*/ 1485524 w 1485536"/>
                <a:gd name="connsiteY8" fmla="*/ 199715 h 577347"/>
                <a:gd name="connsiteX9" fmla="*/ 1470088 w 1485536"/>
                <a:gd name="connsiteY9" fmla="*/ 217563 h 577347"/>
                <a:gd name="connsiteX10" fmla="*/ 1442753 w 1485536"/>
                <a:gd name="connsiteY10" fmla="*/ 227372 h 577347"/>
                <a:gd name="connsiteX11" fmla="*/ 1371519 w 1485536"/>
                <a:gd name="connsiteY11" fmla="*/ 252939 h 577347"/>
                <a:gd name="connsiteX12" fmla="*/ 1017685 w 1485536"/>
                <a:gd name="connsiteY12" fmla="*/ 298686 h 577347"/>
                <a:gd name="connsiteX13" fmla="*/ 480703 w 1485536"/>
                <a:gd name="connsiteY13" fmla="*/ 340654 h 577347"/>
                <a:gd name="connsiteX14" fmla="*/ 329875 w 1485536"/>
                <a:gd name="connsiteY14" fmla="*/ 514475 h 577347"/>
                <a:gd name="connsiteX15" fmla="*/ 315404 w 1485536"/>
                <a:gd name="connsiteY15" fmla="*/ 559257 h 577347"/>
                <a:gd name="connsiteX16" fmla="*/ 296992 w 1485536"/>
                <a:gd name="connsiteY16" fmla="*/ 577347 h 57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5536" h="577347">
                  <a:moveTo>
                    <a:pt x="296992" y="577347"/>
                  </a:moveTo>
                  <a:cubicBezTo>
                    <a:pt x="198022" y="510616"/>
                    <a:pt x="98971" y="443886"/>
                    <a:pt x="0" y="377235"/>
                  </a:cubicBezTo>
                  <a:cubicBezTo>
                    <a:pt x="32240" y="302062"/>
                    <a:pt x="75816" y="233080"/>
                    <a:pt x="120116" y="164822"/>
                  </a:cubicBezTo>
                  <a:cubicBezTo>
                    <a:pt x="161038" y="101709"/>
                    <a:pt x="218282" y="36506"/>
                    <a:pt x="292571" y="10296"/>
                  </a:cubicBezTo>
                  <a:cubicBezTo>
                    <a:pt x="383260" y="-21703"/>
                    <a:pt x="471698" y="28385"/>
                    <a:pt x="555876" y="58455"/>
                  </a:cubicBezTo>
                  <a:cubicBezTo>
                    <a:pt x="686684" y="105166"/>
                    <a:pt x="824728" y="129205"/>
                    <a:pt x="962612" y="143034"/>
                  </a:cubicBezTo>
                  <a:cubicBezTo>
                    <a:pt x="1097923" y="156621"/>
                    <a:pt x="1237093" y="148984"/>
                    <a:pt x="1371359" y="169405"/>
                  </a:cubicBezTo>
                  <a:cubicBezTo>
                    <a:pt x="1403036" y="174228"/>
                    <a:pt x="1437446" y="170611"/>
                    <a:pt x="1467596" y="187012"/>
                  </a:cubicBezTo>
                  <a:cubicBezTo>
                    <a:pt x="1474269" y="190630"/>
                    <a:pt x="1485042" y="187655"/>
                    <a:pt x="1485524" y="199715"/>
                  </a:cubicBezTo>
                  <a:cubicBezTo>
                    <a:pt x="1485927" y="210167"/>
                    <a:pt x="1475877" y="212498"/>
                    <a:pt x="1470088" y="217563"/>
                  </a:cubicBezTo>
                  <a:cubicBezTo>
                    <a:pt x="1462611" y="224076"/>
                    <a:pt x="1449426" y="216840"/>
                    <a:pt x="1442753" y="227372"/>
                  </a:cubicBezTo>
                  <a:cubicBezTo>
                    <a:pt x="1423698" y="248758"/>
                    <a:pt x="1395961" y="247311"/>
                    <a:pt x="1371519" y="252939"/>
                  </a:cubicBezTo>
                  <a:cubicBezTo>
                    <a:pt x="1256951" y="279470"/>
                    <a:pt x="1135228" y="293942"/>
                    <a:pt x="1017685" y="298686"/>
                  </a:cubicBezTo>
                  <a:cubicBezTo>
                    <a:pt x="841853" y="305841"/>
                    <a:pt x="649781" y="282204"/>
                    <a:pt x="480703" y="340654"/>
                  </a:cubicBezTo>
                  <a:cubicBezTo>
                    <a:pt x="397008" y="369597"/>
                    <a:pt x="349975" y="430459"/>
                    <a:pt x="329875" y="514475"/>
                  </a:cubicBezTo>
                  <a:cubicBezTo>
                    <a:pt x="326177" y="529832"/>
                    <a:pt x="320469" y="544464"/>
                    <a:pt x="315404" y="559257"/>
                  </a:cubicBezTo>
                  <a:cubicBezTo>
                    <a:pt x="312348" y="567860"/>
                    <a:pt x="308570" y="576945"/>
                    <a:pt x="296992" y="577347"/>
                  </a:cubicBezTo>
                  <a:close/>
                </a:path>
              </a:pathLst>
            </a:custGeom>
            <a:solidFill>
              <a:srgbClr val="FDCFA2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12">
              <a:extLst>
                <a:ext uri="{FF2B5EF4-FFF2-40B4-BE49-F238E27FC236}">
                  <a16:creationId xmlns:a16="http://schemas.microsoft.com/office/drawing/2014/main" id="{EA7AB95E-BD60-4782-9C3A-74FF9CCC4238}"/>
                </a:ext>
              </a:extLst>
            </p:cNvPr>
            <p:cNvSpPr/>
            <p:nvPr/>
          </p:nvSpPr>
          <p:spPr>
            <a:xfrm>
              <a:off x="3289425" y="3426531"/>
              <a:ext cx="596177" cy="1013474"/>
            </a:xfrm>
            <a:custGeom>
              <a:avLst/>
              <a:gdLst>
                <a:gd name="connsiteX0" fmla="*/ 276770 w 1280106"/>
                <a:gd name="connsiteY0" fmla="*/ 1237253 h 2176122"/>
                <a:gd name="connsiteX1" fmla="*/ 261253 w 1280106"/>
                <a:gd name="connsiteY1" fmla="*/ 1212972 h 2176122"/>
                <a:gd name="connsiteX2" fmla="*/ 141620 w 1280106"/>
                <a:gd name="connsiteY2" fmla="*/ 995816 h 2176122"/>
                <a:gd name="connsiteX3" fmla="*/ 133098 w 1280106"/>
                <a:gd name="connsiteY3" fmla="*/ 879801 h 2176122"/>
                <a:gd name="connsiteX4" fmla="*/ 116053 w 1280106"/>
                <a:gd name="connsiteY4" fmla="*/ 856244 h 2176122"/>
                <a:gd name="connsiteX5" fmla="*/ 14671 w 1280106"/>
                <a:gd name="connsiteY5" fmla="*/ 737334 h 2176122"/>
                <a:gd name="connsiteX6" fmla="*/ 279 w 1280106"/>
                <a:gd name="connsiteY6" fmla="*/ 624615 h 2176122"/>
                <a:gd name="connsiteX7" fmla="*/ 9766 w 1280106"/>
                <a:gd name="connsiteY7" fmla="*/ 585300 h 2176122"/>
                <a:gd name="connsiteX8" fmla="*/ 66367 w 1280106"/>
                <a:gd name="connsiteY8" fmla="*/ 701155 h 2176122"/>
                <a:gd name="connsiteX9" fmla="*/ 71593 w 1280106"/>
                <a:gd name="connsiteY9" fmla="*/ 699868 h 2176122"/>
                <a:gd name="connsiteX10" fmla="*/ 71753 w 1280106"/>
                <a:gd name="connsiteY10" fmla="*/ 560055 h 2176122"/>
                <a:gd name="connsiteX11" fmla="*/ 102546 w 1280106"/>
                <a:gd name="connsiteY11" fmla="*/ 358255 h 2176122"/>
                <a:gd name="connsiteX12" fmla="*/ 296789 w 1280106"/>
                <a:gd name="connsiteY12" fmla="*/ 104838 h 2176122"/>
                <a:gd name="connsiteX13" fmla="*/ 605520 w 1280106"/>
                <a:gd name="connsiteY13" fmla="*/ 883 h 2176122"/>
                <a:gd name="connsiteX14" fmla="*/ 871237 w 1280106"/>
                <a:gd name="connsiteY14" fmla="*/ 80478 h 2176122"/>
                <a:gd name="connsiteX15" fmla="*/ 1106885 w 1280106"/>
                <a:gd name="connsiteY15" fmla="*/ 324487 h 2176122"/>
                <a:gd name="connsiteX16" fmla="*/ 1183505 w 1280106"/>
                <a:gd name="connsiteY16" fmla="*/ 564718 h 2176122"/>
                <a:gd name="connsiteX17" fmla="*/ 1192992 w 1280106"/>
                <a:gd name="connsiteY17" fmla="*/ 629198 h 2176122"/>
                <a:gd name="connsiteX18" fmla="*/ 1210600 w 1280106"/>
                <a:gd name="connsiteY18" fmla="*/ 584899 h 2176122"/>
                <a:gd name="connsiteX19" fmla="*/ 1241633 w 1280106"/>
                <a:gd name="connsiteY19" fmla="*/ 573643 h 2176122"/>
                <a:gd name="connsiteX20" fmla="*/ 1277974 w 1280106"/>
                <a:gd name="connsiteY20" fmla="*/ 646966 h 2176122"/>
                <a:gd name="connsiteX21" fmla="*/ 1184711 w 1280106"/>
                <a:gd name="connsiteY21" fmla="*/ 811542 h 2176122"/>
                <a:gd name="connsiteX22" fmla="*/ 1171526 w 1280106"/>
                <a:gd name="connsiteY22" fmla="*/ 842013 h 2176122"/>
                <a:gd name="connsiteX23" fmla="*/ 1176028 w 1280106"/>
                <a:gd name="connsiteY23" fmla="*/ 972259 h 2176122"/>
                <a:gd name="connsiteX24" fmla="*/ 1091529 w 1280106"/>
                <a:gd name="connsiteY24" fmla="*/ 1181858 h 2176122"/>
                <a:gd name="connsiteX25" fmla="*/ 1097720 w 1280106"/>
                <a:gd name="connsiteY25" fmla="*/ 1201797 h 2176122"/>
                <a:gd name="connsiteX26" fmla="*/ 1106725 w 1280106"/>
                <a:gd name="connsiteY26" fmla="*/ 1350695 h 2176122"/>
                <a:gd name="connsiteX27" fmla="*/ 1088313 w 1280106"/>
                <a:gd name="connsiteY27" fmla="*/ 1455133 h 2176122"/>
                <a:gd name="connsiteX28" fmla="*/ 879036 w 1280106"/>
                <a:gd name="connsiteY28" fmla="*/ 1899576 h 2176122"/>
                <a:gd name="connsiteX29" fmla="*/ 736811 w 1280106"/>
                <a:gd name="connsiteY29" fmla="*/ 2153556 h 2176122"/>
                <a:gd name="connsiteX30" fmla="*/ 682140 w 1280106"/>
                <a:gd name="connsiteY30" fmla="*/ 2155807 h 2176122"/>
                <a:gd name="connsiteX31" fmla="*/ 402272 w 1280106"/>
                <a:gd name="connsiteY31" fmla="*/ 1783240 h 2176122"/>
                <a:gd name="connsiteX32" fmla="*/ 317854 w 1280106"/>
                <a:gd name="connsiteY32" fmla="*/ 1676792 h 2176122"/>
                <a:gd name="connsiteX33" fmla="*/ 289634 w 1280106"/>
                <a:gd name="connsiteY33" fmla="*/ 1603307 h 2176122"/>
                <a:gd name="connsiteX34" fmla="*/ 269534 w 1280106"/>
                <a:gd name="connsiteY34" fmla="*/ 1296265 h 2176122"/>
                <a:gd name="connsiteX35" fmla="*/ 276770 w 1280106"/>
                <a:gd name="connsiteY35" fmla="*/ 1237253 h 217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0106" h="2176122">
                  <a:moveTo>
                    <a:pt x="276770" y="1237253"/>
                  </a:moveTo>
                  <a:cubicBezTo>
                    <a:pt x="278378" y="1224871"/>
                    <a:pt x="267524" y="1220047"/>
                    <a:pt x="261253" y="1212972"/>
                  </a:cubicBezTo>
                  <a:cubicBezTo>
                    <a:pt x="204572" y="1149779"/>
                    <a:pt x="152554" y="1084093"/>
                    <a:pt x="141620" y="995816"/>
                  </a:cubicBezTo>
                  <a:cubicBezTo>
                    <a:pt x="136876" y="957305"/>
                    <a:pt x="131650" y="918713"/>
                    <a:pt x="133098" y="879801"/>
                  </a:cubicBezTo>
                  <a:cubicBezTo>
                    <a:pt x="133580" y="866454"/>
                    <a:pt x="128515" y="859942"/>
                    <a:pt x="116053" y="856244"/>
                  </a:cubicBezTo>
                  <a:cubicBezTo>
                    <a:pt x="56799" y="838476"/>
                    <a:pt x="24962" y="797472"/>
                    <a:pt x="14671" y="737334"/>
                  </a:cubicBezTo>
                  <a:cubicBezTo>
                    <a:pt x="8239" y="699949"/>
                    <a:pt x="2772" y="662483"/>
                    <a:pt x="279" y="624615"/>
                  </a:cubicBezTo>
                  <a:cubicBezTo>
                    <a:pt x="-525" y="611752"/>
                    <a:pt x="-203" y="599129"/>
                    <a:pt x="9766" y="585300"/>
                  </a:cubicBezTo>
                  <a:cubicBezTo>
                    <a:pt x="29142" y="624937"/>
                    <a:pt x="47795" y="663046"/>
                    <a:pt x="66367" y="701155"/>
                  </a:cubicBezTo>
                  <a:cubicBezTo>
                    <a:pt x="68136" y="700753"/>
                    <a:pt x="69824" y="700270"/>
                    <a:pt x="71593" y="699868"/>
                  </a:cubicBezTo>
                  <a:cubicBezTo>
                    <a:pt x="71593" y="653237"/>
                    <a:pt x="70789" y="606687"/>
                    <a:pt x="71753" y="560055"/>
                  </a:cubicBezTo>
                  <a:cubicBezTo>
                    <a:pt x="73201" y="491556"/>
                    <a:pt x="84698" y="424423"/>
                    <a:pt x="102546" y="358255"/>
                  </a:cubicBezTo>
                  <a:cubicBezTo>
                    <a:pt x="132535" y="246983"/>
                    <a:pt x="202642" y="167067"/>
                    <a:pt x="296789" y="104838"/>
                  </a:cubicBezTo>
                  <a:cubicBezTo>
                    <a:pt x="390695" y="42771"/>
                    <a:pt x="494087" y="8521"/>
                    <a:pt x="605520" y="883"/>
                  </a:cubicBezTo>
                  <a:cubicBezTo>
                    <a:pt x="703204" y="-5790"/>
                    <a:pt x="791321" y="25807"/>
                    <a:pt x="871237" y="80478"/>
                  </a:cubicBezTo>
                  <a:cubicBezTo>
                    <a:pt x="966429" y="145601"/>
                    <a:pt x="1041200" y="230823"/>
                    <a:pt x="1106885" y="324487"/>
                  </a:cubicBezTo>
                  <a:cubicBezTo>
                    <a:pt x="1157376" y="396444"/>
                    <a:pt x="1169034" y="481104"/>
                    <a:pt x="1183505" y="564718"/>
                  </a:cubicBezTo>
                  <a:cubicBezTo>
                    <a:pt x="1186721" y="583290"/>
                    <a:pt x="1189053" y="602023"/>
                    <a:pt x="1192992" y="629198"/>
                  </a:cubicBezTo>
                  <a:cubicBezTo>
                    <a:pt x="1201032" y="609340"/>
                    <a:pt x="1207384" y="597521"/>
                    <a:pt x="1210600" y="584899"/>
                  </a:cubicBezTo>
                  <a:cubicBezTo>
                    <a:pt x="1215825" y="564558"/>
                    <a:pt x="1225875" y="565201"/>
                    <a:pt x="1241633" y="573643"/>
                  </a:cubicBezTo>
                  <a:cubicBezTo>
                    <a:pt x="1275562" y="591813"/>
                    <a:pt x="1284888" y="609098"/>
                    <a:pt x="1277974" y="646966"/>
                  </a:cubicBezTo>
                  <a:cubicBezTo>
                    <a:pt x="1265914" y="712571"/>
                    <a:pt x="1238578" y="769815"/>
                    <a:pt x="1184711" y="811542"/>
                  </a:cubicBezTo>
                  <a:cubicBezTo>
                    <a:pt x="1173697" y="820064"/>
                    <a:pt x="1171285" y="828989"/>
                    <a:pt x="1171526" y="842013"/>
                  </a:cubicBezTo>
                  <a:cubicBezTo>
                    <a:pt x="1172249" y="885428"/>
                    <a:pt x="1177797" y="928603"/>
                    <a:pt x="1176028" y="972259"/>
                  </a:cubicBezTo>
                  <a:cubicBezTo>
                    <a:pt x="1172812" y="1052658"/>
                    <a:pt x="1137437" y="1119228"/>
                    <a:pt x="1091529" y="1181858"/>
                  </a:cubicBezTo>
                  <a:cubicBezTo>
                    <a:pt x="1083730" y="1192551"/>
                    <a:pt x="1078022" y="1200591"/>
                    <a:pt x="1097720" y="1201797"/>
                  </a:cubicBezTo>
                  <a:cubicBezTo>
                    <a:pt x="1095227" y="1251725"/>
                    <a:pt x="1099408" y="1301572"/>
                    <a:pt x="1106725" y="1350695"/>
                  </a:cubicBezTo>
                  <a:cubicBezTo>
                    <a:pt x="1112352" y="1388724"/>
                    <a:pt x="1104795" y="1422169"/>
                    <a:pt x="1088313" y="1455133"/>
                  </a:cubicBezTo>
                  <a:cubicBezTo>
                    <a:pt x="1015231" y="1601700"/>
                    <a:pt x="952440" y="1753171"/>
                    <a:pt x="879036" y="1899576"/>
                  </a:cubicBezTo>
                  <a:cubicBezTo>
                    <a:pt x="835540" y="1986246"/>
                    <a:pt x="786899" y="2070423"/>
                    <a:pt x="736811" y="2153556"/>
                  </a:cubicBezTo>
                  <a:cubicBezTo>
                    <a:pt x="718801" y="2183464"/>
                    <a:pt x="702561" y="2183062"/>
                    <a:pt x="682140" y="2155807"/>
                  </a:cubicBezTo>
                  <a:cubicBezTo>
                    <a:pt x="589199" y="2031350"/>
                    <a:pt x="498429" y="1905285"/>
                    <a:pt x="402272" y="1783240"/>
                  </a:cubicBezTo>
                  <a:cubicBezTo>
                    <a:pt x="374213" y="1747703"/>
                    <a:pt x="346717" y="1711685"/>
                    <a:pt x="317854" y="1676792"/>
                  </a:cubicBezTo>
                  <a:cubicBezTo>
                    <a:pt x="300246" y="1655486"/>
                    <a:pt x="291724" y="1631527"/>
                    <a:pt x="289634" y="1603307"/>
                  </a:cubicBezTo>
                  <a:cubicBezTo>
                    <a:pt x="282076" y="1501040"/>
                    <a:pt x="279986" y="1398371"/>
                    <a:pt x="269534" y="1296265"/>
                  </a:cubicBezTo>
                  <a:cubicBezTo>
                    <a:pt x="267524" y="1276326"/>
                    <a:pt x="263585" y="1255584"/>
                    <a:pt x="276770" y="1237253"/>
                  </a:cubicBezTo>
                  <a:close/>
                </a:path>
              </a:pathLst>
            </a:custGeom>
            <a:solidFill>
              <a:srgbClr val="FDCFA1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13">
              <a:extLst>
                <a:ext uri="{FF2B5EF4-FFF2-40B4-BE49-F238E27FC236}">
                  <a16:creationId xmlns:a16="http://schemas.microsoft.com/office/drawing/2014/main" id="{3A8CC60F-86BA-4B90-B695-E8F40B63F5A8}"/>
                </a:ext>
              </a:extLst>
            </p:cNvPr>
            <p:cNvSpPr/>
            <p:nvPr/>
          </p:nvSpPr>
          <p:spPr>
            <a:xfrm>
              <a:off x="3240616" y="3986260"/>
              <a:ext cx="778041" cy="1202479"/>
            </a:xfrm>
            <a:custGeom>
              <a:avLst/>
              <a:gdLst>
                <a:gd name="connsiteX0" fmla="*/ 381572 w 1670602"/>
                <a:gd name="connsiteY0" fmla="*/ 35408 h 2581952"/>
                <a:gd name="connsiteX1" fmla="*/ 405048 w 1670602"/>
                <a:gd name="connsiteY1" fmla="*/ 413683 h 2581952"/>
                <a:gd name="connsiteX2" fmla="*/ 426193 w 1670602"/>
                <a:gd name="connsiteY2" fmla="*/ 463048 h 2581952"/>
                <a:gd name="connsiteX3" fmla="*/ 797956 w 1670602"/>
                <a:gd name="connsiteY3" fmla="*/ 954444 h 2581952"/>
                <a:gd name="connsiteX4" fmla="*/ 831161 w 1670602"/>
                <a:gd name="connsiteY4" fmla="*/ 951308 h 2581952"/>
                <a:gd name="connsiteX5" fmla="*/ 1171005 w 1670602"/>
                <a:gd name="connsiteY5" fmla="*/ 274593 h 2581952"/>
                <a:gd name="connsiteX6" fmla="*/ 1193035 w 1670602"/>
                <a:gd name="connsiteY6" fmla="*/ 230133 h 2581952"/>
                <a:gd name="connsiteX7" fmla="*/ 1196894 w 1670602"/>
                <a:gd name="connsiteY7" fmla="*/ 110982 h 2581952"/>
                <a:gd name="connsiteX8" fmla="*/ 1188211 w 1670602"/>
                <a:gd name="connsiteY8" fmla="*/ 14826 h 2581952"/>
                <a:gd name="connsiteX9" fmla="*/ 1202602 w 1670602"/>
                <a:gd name="connsiteY9" fmla="*/ 113 h 2581952"/>
                <a:gd name="connsiteX10" fmla="*/ 1247063 w 1670602"/>
                <a:gd name="connsiteY10" fmla="*/ 29136 h 2581952"/>
                <a:gd name="connsiteX11" fmla="*/ 1504097 w 1670602"/>
                <a:gd name="connsiteY11" fmla="*/ 400176 h 2581952"/>
                <a:gd name="connsiteX12" fmla="*/ 1550085 w 1670602"/>
                <a:gd name="connsiteY12" fmla="*/ 511930 h 2581952"/>
                <a:gd name="connsiteX13" fmla="*/ 1669799 w 1670602"/>
                <a:gd name="connsiteY13" fmla="*/ 832158 h 2581952"/>
                <a:gd name="connsiteX14" fmla="*/ 1670602 w 1670602"/>
                <a:gd name="connsiteY14" fmla="*/ 843655 h 2581952"/>
                <a:gd name="connsiteX15" fmla="*/ 1279865 w 1670602"/>
                <a:gd name="connsiteY15" fmla="*/ 463771 h 2581952"/>
                <a:gd name="connsiteX16" fmla="*/ 835502 w 1670602"/>
                <a:gd name="connsiteY16" fmla="*/ 2581953 h 2581952"/>
                <a:gd name="connsiteX17" fmla="*/ 374014 w 1670602"/>
                <a:gd name="connsiteY17" fmla="*/ 737207 h 2581952"/>
                <a:gd name="connsiteX18" fmla="*/ 295224 w 1670602"/>
                <a:gd name="connsiteY18" fmla="*/ 576329 h 2581952"/>
                <a:gd name="connsiteX19" fmla="*/ 209680 w 1670602"/>
                <a:gd name="connsiteY19" fmla="*/ 466183 h 2581952"/>
                <a:gd name="connsiteX20" fmla="*/ 3698 w 1670602"/>
                <a:gd name="connsiteY20" fmla="*/ 829907 h 2581952"/>
                <a:gd name="connsiteX21" fmla="*/ 0 w 1670602"/>
                <a:gd name="connsiteY21" fmla="*/ 828057 h 2581952"/>
                <a:gd name="connsiteX22" fmla="*/ 50249 w 1670602"/>
                <a:gd name="connsiteY22" fmla="*/ 716544 h 2581952"/>
                <a:gd name="connsiteX23" fmla="*/ 349493 w 1670602"/>
                <a:gd name="connsiteY23" fmla="*/ 58241 h 2581952"/>
                <a:gd name="connsiteX24" fmla="*/ 381572 w 1670602"/>
                <a:gd name="connsiteY24" fmla="*/ 35408 h 258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0602" h="2581952">
                  <a:moveTo>
                    <a:pt x="381572" y="35408"/>
                  </a:moveTo>
                  <a:cubicBezTo>
                    <a:pt x="389370" y="161472"/>
                    <a:pt x="397330" y="287538"/>
                    <a:pt x="405048" y="413683"/>
                  </a:cubicBezTo>
                  <a:cubicBezTo>
                    <a:pt x="406254" y="432818"/>
                    <a:pt x="414616" y="448415"/>
                    <a:pt x="426193" y="463048"/>
                  </a:cubicBezTo>
                  <a:cubicBezTo>
                    <a:pt x="479739" y="530743"/>
                    <a:pt x="728251" y="857885"/>
                    <a:pt x="797956" y="954444"/>
                  </a:cubicBezTo>
                  <a:cubicBezTo>
                    <a:pt x="813553" y="976071"/>
                    <a:pt x="822478" y="967308"/>
                    <a:pt x="831161" y="951308"/>
                  </a:cubicBezTo>
                  <a:cubicBezTo>
                    <a:pt x="870234" y="879432"/>
                    <a:pt x="1121400" y="381282"/>
                    <a:pt x="1171005" y="274593"/>
                  </a:cubicBezTo>
                  <a:cubicBezTo>
                    <a:pt x="1178000" y="259559"/>
                    <a:pt x="1184754" y="244363"/>
                    <a:pt x="1193035" y="230133"/>
                  </a:cubicBezTo>
                  <a:cubicBezTo>
                    <a:pt x="1215707" y="191059"/>
                    <a:pt x="1201155" y="150217"/>
                    <a:pt x="1196894" y="110982"/>
                  </a:cubicBezTo>
                  <a:cubicBezTo>
                    <a:pt x="1193357" y="78984"/>
                    <a:pt x="1199064" y="46020"/>
                    <a:pt x="1188211" y="14826"/>
                  </a:cubicBezTo>
                  <a:cubicBezTo>
                    <a:pt x="1183065" y="113"/>
                    <a:pt x="1200029" y="7188"/>
                    <a:pt x="1202602" y="113"/>
                  </a:cubicBezTo>
                  <a:cubicBezTo>
                    <a:pt x="1224792" y="-1415"/>
                    <a:pt x="1235726" y="12816"/>
                    <a:pt x="1247063" y="29136"/>
                  </a:cubicBezTo>
                  <a:cubicBezTo>
                    <a:pt x="1332446" y="153031"/>
                    <a:pt x="1418553" y="276443"/>
                    <a:pt x="1504097" y="400176"/>
                  </a:cubicBezTo>
                  <a:cubicBezTo>
                    <a:pt x="1527493" y="433943"/>
                    <a:pt x="1535693" y="474303"/>
                    <a:pt x="1550085" y="511930"/>
                  </a:cubicBezTo>
                  <a:cubicBezTo>
                    <a:pt x="1590686" y="618378"/>
                    <a:pt x="1630082" y="725308"/>
                    <a:pt x="1669799" y="832158"/>
                  </a:cubicBezTo>
                  <a:cubicBezTo>
                    <a:pt x="1670683" y="834489"/>
                    <a:pt x="1670201" y="837384"/>
                    <a:pt x="1670602" y="843655"/>
                  </a:cubicBezTo>
                  <a:cubicBezTo>
                    <a:pt x="1540035" y="716705"/>
                    <a:pt x="1411638" y="591927"/>
                    <a:pt x="1279865" y="463771"/>
                  </a:cubicBezTo>
                  <a:cubicBezTo>
                    <a:pt x="1131771" y="1169832"/>
                    <a:pt x="984400" y="1872114"/>
                    <a:pt x="835502" y="2581953"/>
                  </a:cubicBezTo>
                  <a:cubicBezTo>
                    <a:pt x="822478" y="2531141"/>
                    <a:pt x="514631" y="1306027"/>
                    <a:pt x="374014" y="737207"/>
                  </a:cubicBezTo>
                  <a:cubicBezTo>
                    <a:pt x="358980" y="676506"/>
                    <a:pt x="336790" y="623121"/>
                    <a:pt x="295224" y="576329"/>
                  </a:cubicBezTo>
                  <a:cubicBezTo>
                    <a:pt x="265315" y="542723"/>
                    <a:pt x="239749" y="505337"/>
                    <a:pt x="209680" y="466183"/>
                  </a:cubicBezTo>
                  <a:cubicBezTo>
                    <a:pt x="140054" y="589113"/>
                    <a:pt x="71876" y="709550"/>
                    <a:pt x="3698" y="829907"/>
                  </a:cubicBezTo>
                  <a:cubicBezTo>
                    <a:pt x="2492" y="829263"/>
                    <a:pt x="1206" y="828701"/>
                    <a:pt x="0" y="828057"/>
                  </a:cubicBezTo>
                  <a:cubicBezTo>
                    <a:pt x="16723" y="790913"/>
                    <a:pt x="33365" y="753689"/>
                    <a:pt x="50249" y="716544"/>
                  </a:cubicBezTo>
                  <a:cubicBezTo>
                    <a:pt x="150104" y="497137"/>
                    <a:pt x="250120" y="277809"/>
                    <a:pt x="349493" y="58241"/>
                  </a:cubicBezTo>
                  <a:cubicBezTo>
                    <a:pt x="356327" y="42885"/>
                    <a:pt x="364527" y="34041"/>
                    <a:pt x="381572" y="35408"/>
                  </a:cubicBezTo>
                  <a:close/>
                </a:path>
              </a:pathLst>
            </a:custGeom>
            <a:solidFill>
              <a:srgbClr val="FFFFFF"/>
            </a:solidFill>
            <a:ln w="80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634">
            <a:extLst>
              <a:ext uri="{FF2B5EF4-FFF2-40B4-BE49-F238E27FC236}">
                <a16:creationId xmlns:a16="http://schemas.microsoft.com/office/drawing/2014/main" id="{2763D563-0CE2-4568-80F8-CC4B4543F36C}"/>
              </a:ext>
            </a:extLst>
          </p:cNvPr>
          <p:cNvSpPr/>
          <p:nvPr/>
        </p:nvSpPr>
        <p:spPr>
          <a:xfrm>
            <a:off x="323529" y="1704379"/>
            <a:ext cx="4040675" cy="4526305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4EA7061-1EF2-477E-A232-2950ADA40EDB}"/>
              </a:ext>
            </a:extLst>
          </p:cNvPr>
          <p:cNvGrpSpPr/>
          <p:nvPr/>
        </p:nvGrpSpPr>
        <p:grpSpPr>
          <a:xfrm>
            <a:off x="1274385" y="2877458"/>
            <a:ext cx="2138964" cy="2137867"/>
            <a:chOff x="4574848" y="1897856"/>
            <a:chExt cx="3028217" cy="3026664"/>
          </a:xfrm>
        </p:grpSpPr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ED80BFD2-6F4C-4E59-A75D-72587C1C9227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57E3E656-E2B6-4A11-9AB8-DBA2A7FCE6ED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1">
            <a:extLst>
              <a:ext uri="{FF2B5EF4-FFF2-40B4-BE49-F238E27FC236}">
                <a16:creationId xmlns:a16="http://schemas.microsoft.com/office/drawing/2014/main" id="{340E3ED6-420B-43A7-9EAE-10A5392408CF}"/>
              </a:ext>
            </a:extLst>
          </p:cNvPr>
          <p:cNvGrpSpPr/>
          <p:nvPr/>
        </p:nvGrpSpPr>
        <p:grpSpPr>
          <a:xfrm>
            <a:off x="7225614" y="2385139"/>
            <a:ext cx="4592586" cy="2680694"/>
            <a:chOff x="-548507" y="477868"/>
            <a:chExt cx="11570449" cy="6357177"/>
          </a:xfrm>
        </p:grpSpPr>
        <p:sp>
          <p:nvSpPr>
            <p:cNvPr id="8" name="Freeform: Shape 2">
              <a:extLst>
                <a:ext uri="{FF2B5EF4-FFF2-40B4-BE49-F238E27FC236}">
                  <a16:creationId xmlns:a16="http://schemas.microsoft.com/office/drawing/2014/main" id="{E505A16A-AE4C-4E71-8B27-3EF68940E66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">
              <a:extLst>
                <a:ext uri="{FF2B5EF4-FFF2-40B4-BE49-F238E27FC236}">
                  <a16:creationId xmlns:a16="http://schemas.microsoft.com/office/drawing/2014/main" id="{1E707E7B-D73D-4640-876D-3256E59B05B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">
              <a:extLst>
                <a:ext uri="{FF2B5EF4-FFF2-40B4-BE49-F238E27FC236}">
                  <a16:creationId xmlns:a16="http://schemas.microsoft.com/office/drawing/2014/main" id="{27FD37B5-EC96-43C9-AD27-C9A677CF6269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4533FDD3-B89C-458C-B61A-BDC087BCF17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BEBC2933-1E28-49BD-B81C-DE755E54BFF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A937D1EA-52E2-45C4-9882-DD9D4CF45D8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2">
                <a:extLst>
                  <a:ext uri="{FF2B5EF4-FFF2-40B4-BE49-F238E27FC236}">
                    <a16:creationId xmlns:a16="http://schemas.microsoft.com/office/drawing/2014/main" id="{DCE021CC-3565-4B5D-BC09-695B0D06B02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3">
                <a:extLst>
                  <a:ext uri="{FF2B5EF4-FFF2-40B4-BE49-F238E27FC236}">
                    <a16:creationId xmlns:a16="http://schemas.microsoft.com/office/drawing/2014/main" id="{AD5D217D-544F-4057-81A6-3ECEA4E0ED7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26C61358-F856-473F-A4CB-26DCF70BCC0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0">
                <a:extLst>
                  <a:ext uri="{FF2B5EF4-FFF2-40B4-BE49-F238E27FC236}">
                    <a16:creationId xmlns:a16="http://schemas.microsoft.com/office/drawing/2014/main" id="{DCBF7D09-5529-413B-9834-2699621311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1">
                <a:extLst>
                  <a:ext uri="{FF2B5EF4-FFF2-40B4-BE49-F238E27FC236}">
                    <a16:creationId xmlns:a16="http://schemas.microsoft.com/office/drawing/2014/main" id="{3F9EB280-AEEA-4349-8B59-21ACB2B697A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id="{B00E813F-40BB-4968-ABA1-31EF15E5638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39872763-CD03-4FCD-8BDE-4A840C08AA05}"/>
              </a:ext>
            </a:extLst>
          </p:cNvPr>
          <p:cNvGrpSpPr/>
          <p:nvPr/>
        </p:nvGrpSpPr>
        <p:grpSpPr>
          <a:xfrm>
            <a:off x="4504637" y="1787036"/>
            <a:ext cx="2209619" cy="3986747"/>
            <a:chOff x="4789978" y="1099366"/>
            <a:chExt cx="2580306" cy="4655566"/>
          </a:xfrm>
        </p:grpSpPr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8FEE4666-BD02-4FD6-9558-53F18542BF45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C83C93B8-FF65-4F8B-B8B6-1C2EF3F138F4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A7351F4-B784-4D57-8BF3-33770CDA46B1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868D42DA-E9E8-4750-988A-01CD59B39C4D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695B09DA-7D88-4DDC-B042-9CD66617FD43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53C92770-88D5-4E22-925D-8482B7DED91B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A15F331-B559-43D6-A9D0-24490FC7E6B5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98B7C9FD-A4A0-49D5-8F07-B2301C4D6AAE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0A3CB9E7-08F6-41FF-BAE7-7E37E1AD126E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1E3082CC-C3F0-479F-92DC-98DD5A252D2A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5011999D-2E2B-4F25-A242-EDE5B76649B9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6CCB41FA-45A3-4B75-A129-2B951B1F96F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1">
              <a:extLst>
                <a:ext uri="{FF2B5EF4-FFF2-40B4-BE49-F238E27FC236}">
                  <a16:creationId xmlns:a16="http://schemas.microsoft.com/office/drawing/2014/main" id="{A0B45C84-58F9-4AE6-88C4-8EA4B5D83CE9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35" name="Oval 26">
                <a:extLst>
                  <a:ext uri="{FF2B5EF4-FFF2-40B4-BE49-F238E27FC236}">
                    <a16:creationId xmlns:a16="http://schemas.microsoft.com/office/drawing/2014/main" id="{8FA2BC4B-C194-4DBC-86EA-7D3F262A12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27">
                <a:extLst>
                  <a:ext uri="{FF2B5EF4-FFF2-40B4-BE49-F238E27FC236}">
                    <a16:creationId xmlns:a16="http://schemas.microsoft.com/office/drawing/2014/main" id="{0083C17A-7106-4FD6-96D9-A6B362A15F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28">
                <a:extLst>
                  <a:ext uri="{FF2B5EF4-FFF2-40B4-BE49-F238E27FC236}">
                    <a16:creationId xmlns:a16="http://schemas.microsoft.com/office/drawing/2014/main" id="{BF27921F-249A-440D-9D2B-25145EA8E7AB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29">
                <a:extLst>
                  <a:ext uri="{FF2B5EF4-FFF2-40B4-BE49-F238E27FC236}">
                    <a16:creationId xmlns:a16="http://schemas.microsoft.com/office/drawing/2014/main" id="{DE7B2A8C-24F1-453E-BF77-E8D67F019BEB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E3FAE47A-1505-4C23-BA01-D1A8EE19F01F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54B63-A0A1-4B63-AA6F-F38005F1BA2E}"/>
              </a:ext>
            </a:extLst>
          </p:cNvPr>
          <p:cNvSpPr txBox="1"/>
          <p:nvPr/>
        </p:nvSpPr>
        <p:spPr>
          <a:xfrm>
            <a:off x="5988146" y="2342745"/>
            <a:ext cx="2663673" cy="369781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JAMES JONSSON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B4B40-6BE7-4A7F-8920-AB374396593E}"/>
              </a:ext>
            </a:extLst>
          </p:cNvPr>
          <p:cNvSpPr txBox="1"/>
          <p:nvPr/>
        </p:nvSpPr>
        <p:spPr>
          <a:xfrm>
            <a:off x="5988147" y="2774793"/>
            <a:ext cx="3261549" cy="369781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bg1"/>
                </a:solidFill>
              </a:rPr>
              <a:t>CREATIVE DIRECTOR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9CBE93E-3883-4271-85B4-91DD75C2E73A}"/>
              </a:ext>
            </a:extLst>
          </p:cNvPr>
          <p:cNvSpPr/>
          <p:nvPr/>
        </p:nvSpPr>
        <p:spPr>
          <a:xfrm>
            <a:off x="5973291" y="3310028"/>
            <a:ext cx="5461235" cy="1735840"/>
          </a:xfrm>
          <a:custGeom>
            <a:avLst/>
            <a:gdLst/>
            <a:ahLst/>
            <a:cxnLst/>
            <a:rect l="l" t="t" r="r" b="b"/>
            <a:pathLst>
              <a:path w="5400625" h="1368152">
                <a:moveTo>
                  <a:pt x="25" y="0"/>
                </a:moveTo>
                <a:lnTo>
                  <a:pt x="5400625" y="0"/>
                </a:lnTo>
                <a:lnTo>
                  <a:pt x="5400625" y="1368152"/>
                </a:lnTo>
                <a:lnTo>
                  <a:pt x="25" y="1368152"/>
                </a:lnTo>
                <a:lnTo>
                  <a:pt x="25" y="283042"/>
                </a:lnTo>
                <a:lnTo>
                  <a:pt x="0" y="283045"/>
                </a:lnTo>
                <a:lnTo>
                  <a:pt x="0" y="7798"/>
                </a:lnTo>
                <a:lnTo>
                  <a:pt x="25" y="7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E2A81BB-426F-4F45-920E-ECE76CE268E5}"/>
              </a:ext>
            </a:extLst>
          </p:cNvPr>
          <p:cNvSpPr/>
          <p:nvPr/>
        </p:nvSpPr>
        <p:spPr>
          <a:xfrm>
            <a:off x="6166048" y="3486274"/>
            <a:ext cx="4960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</a:p>
        </p:txBody>
      </p:sp>
      <p:sp>
        <p:nvSpPr>
          <p:cNvPr id="7" name="직사각형 3">
            <a:extLst>
              <a:ext uri="{FF2B5EF4-FFF2-40B4-BE49-F238E27FC236}">
                <a16:creationId xmlns:a16="http://schemas.microsoft.com/office/drawing/2014/main" id="{B06473F0-30B1-4D4A-B753-C3628FE0DFFB}"/>
              </a:ext>
            </a:extLst>
          </p:cNvPr>
          <p:cNvSpPr/>
          <p:nvPr/>
        </p:nvSpPr>
        <p:spPr>
          <a:xfrm>
            <a:off x="5853700" y="454092"/>
            <a:ext cx="3944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b="1" dirty="0">
                <a:solidFill>
                  <a:schemeClr val="accent3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74A3-20D7-4E3A-BF37-242723B2687C}"/>
              </a:ext>
            </a:extLst>
          </p:cNvPr>
          <p:cNvSpPr txBox="1"/>
          <p:nvPr/>
        </p:nvSpPr>
        <p:spPr>
          <a:xfrm>
            <a:off x="6354742" y="5312185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11263A-B6E2-41A9-8D20-40BD87D816D6}"/>
              </a:ext>
            </a:extLst>
          </p:cNvPr>
          <p:cNvSpPr txBox="1"/>
          <p:nvPr/>
        </p:nvSpPr>
        <p:spPr>
          <a:xfrm>
            <a:off x="9384949" y="5314901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A82DC120-7DA8-42B4-B5C3-660849BB6EB7}"/>
              </a:ext>
            </a:extLst>
          </p:cNvPr>
          <p:cNvSpPr/>
          <p:nvPr/>
        </p:nvSpPr>
        <p:spPr>
          <a:xfrm>
            <a:off x="9039481" y="531033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0FFFFA4E-51D5-4A97-BADA-E67559178A9A}"/>
              </a:ext>
            </a:extLst>
          </p:cNvPr>
          <p:cNvSpPr/>
          <p:nvPr/>
        </p:nvSpPr>
        <p:spPr>
          <a:xfrm>
            <a:off x="6043267" y="5310334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B0646-2CFD-4FEE-90E2-9E330016CF4E}"/>
              </a:ext>
            </a:extLst>
          </p:cNvPr>
          <p:cNvSpPr txBox="1"/>
          <p:nvPr/>
        </p:nvSpPr>
        <p:spPr>
          <a:xfrm>
            <a:off x="5957419" y="5621810"/>
            <a:ext cx="24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B1327-3CF6-48B6-A94C-11B8724DFE1A}"/>
              </a:ext>
            </a:extLst>
          </p:cNvPr>
          <p:cNvSpPr txBox="1"/>
          <p:nvPr/>
        </p:nvSpPr>
        <p:spPr>
          <a:xfrm>
            <a:off x="8983159" y="5621810"/>
            <a:ext cx="245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416B474B-B5CE-4B33-AE19-7F51CC86DC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Rectangle: Rounded Corners 2">
            <a:extLst>
              <a:ext uri="{FF2B5EF4-FFF2-40B4-BE49-F238E27FC236}">
                <a16:creationId xmlns:a16="http://schemas.microsoft.com/office/drawing/2014/main" id="{00A8F29E-B208-4FDB-A33A-7F1E74F66EBC}"/>
              </a:ext>
            </a:extLst>
          </p:cNvPr>
          <p:cNvSpPr/>
          <p:nvPr/>
        </p:nvSpPr>
        <p:spPr>
          <a:xfrm rot="21182698">
            <a:off x="1221721" y="5673944"/>
            <a:ext cx="9815209" cy="17509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3">
            <a:extLst>
              <a:ext uri="{FF2B5EF4-FFF2-40B4-BE49-F238E27FC236}">
                <a16:creationId xmlns:a16="http://schemas.microsoft.com/office/drawing/2014/main" id="{7DD5499B-E1A0-41FA-99A9-901CF5BE90EC}"/>
              </a:ext>
            </a:extLst>
          </p:cNvPr>
          <p:cNvSpPr/>
          <p:nvPr/>
        </p:nvSpPr>
        <p:spPr>
          <a:xfrm>
            <a:off x="5515663" y="5850781"/>
            <a:ext cx="1165699" cy="673815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aphic 66">
            <a:extLst>
              <a:ext uri="{FF2B5EF4-FFF2-40B4-BE49-F238E27FC236}">
                <a16:creationId xmlns:a16="http://schemas.microsoft.com/office/drawing/2014/main" id="{933079CA-F484-4021-95A8-60B9E03098E2}"/>
              </a:ext>
            </a:extLst>
          </p:cNvPr>
          <p:cNvGrpSpPr/>
          <p:nvPr/>
        </p:nvGrpSpPr>
        <p:grpSpPr>
          <a:xfrm>
            <a:off x="5423091" y="1387719"/>
            <a:ext cx="1585683" cy="4341890"/>
            <a:chOff x="7354684" y="1811872"/>
            <a:chExt cx="1908028" cy="5224528"/>
          </a:xfrm>
        </p:grpSpPr>
        <p:sp>
          <p:nvSpPr>
            <p:cNvPr id="32" name="Freeform: Shape 6">
              <a:extLst>
                <a:ext uri="{FF2B5EF4-FFF2-40B4-BE49-F238E27FC236}">
                  <a16:creationId xmlns:a16="http://schemas.microsoft.com/office/drawing/2014/main" id="{D13D8BFA-D535-450D-B375-FA83D4168F8A}"/>
                </a:ext>
              </a:extLst>
            </p:cNvPr>
            <p:cNvSpPr/>
            <p:nvPr/>
          </p:nvSpPr>
          <p:spPr>
            <a:xfrm>
              <a:off x="7354343" y="1810707"/>
              <a:ext cx="1901090" cy="5217590"/>
            </a:xfrm>
            <a:custGeom>
              <a:avLst/>
              <a:gdLst>
                <a:gd name="connsiteX0" fmla="*/ 1829966 w 1901089"/>
                <a:gd name="connsiteY0" fmla="*/ 1619173 h 5217589"/>
                <a:gd name="connsiteX1" fmla="*/ 1678712 w 1901089"/>
                <a:gd name="connsiteY1" fmla="*/ 1402699 h 5217589"/>
                <a:gd name="connsiteX2" fmla="*/ 1483052 w 1901089"/>
                <a:gd name="connsiteY2" fmla="*/ 1064805 h 5217589"/>
                <a:gd name="connsiteX3" fmla="*/ 1382447 w 1901089"/>
                <a:gd name="connsiteY3" fmla="*/ 976688 h 5217589"/>
                <a:gd name="connsiteX4" fmla="*/ 1198583 w 1901089"/>
                <a:gd name="connsiteY4" fmla="*/ 916325 h 5217589"/>
                <a:gd name="connsiteX5" fmla="*/ 1198583 w 1901089"/>
                <a:gd name="connsiteY5" fmla="*/ 916325 h 5217589"/>
                <a:gd name="connsiteX6" fmla="*/ 1183318 w 1901089"/>
                <a:gd name="connsiteY6" fmla="*/ 895510 h 5217589"/>
                <a:gd name="connsiteX7" fmla="*/ 1129894 w 1901089"/>
                <a:gd name="connsiteY7" fmla="*/ 633243 h 5217589"/>
                <a:gd name="connsiteX8" fmla="*/ 1007780 w 1901089"/>
                <a:gd name="connsiteY8" fmla="*/ 230129 h 5217589"/>
                <a:gd name="connsiteX9" fmla="*/ 898155 w 1901089"/>
                <a:gd name="connsiteY9" fmla="*/ 60141 h 5217589"/>
                <a:gd name="connsiteX10" fmla="*/ 724698 w 1901089"/>
                <a:gd name="connsiteY10" fmla="*/ 1165 h 5217589"/>
                <a:gd name="connsiteX11" fmla="*/ 369458 w 1901089"/>
                <a:gd name="connsiteY11" fmla="*/ 151032 h 5217589"/>
                <a:gd name="connsiteX12" fmla="*/ 357663 w 1901089"/>
                <a:gd name="connsiteY12" fmla="*/ 211395 h 5217589"/>
                <a:gd name="connsiteX13" fmla="*/ 420107 w 1901089"/>
                <a:gd name="connsiteY13" fmla="*/ 254413 h 5217589"/>
                <a:gd name="connsiteX14" fmla="*/ 420107 w 1901089"/>
                <a:gd name="connsiteY14" fmla="*/ 254413 h 5217589"/>
                <a:gd name="connsiteX15" fmla="*/ 375702 w 1901089"/>
                <a:gd name="connsiteY15" fmla="*/ 293267 h 5217589"/>
                <a:gd name="connsiteX16" fmla="*/ 372233 w 1901089"/>
                <a:gd name="connsiteY16" fmla="*/ 312694 h 5217589"/>
                <a:gd name="connsiteX17" fmla="*/ 382640 w 1901089"/>
                <a:gd name="connsiteY17" fmla="*/ 409137 h 5217589"/>
                <a:gd name="connsiteX18" fmla="*/ 388191 w 1901089"/>
                <a:gd name="connsiteY18" fmla="*/ 479213 h 5217589"/>
                <a:gd name="connsiteX19" fmla="*/ 375008 w 1901089"/>
                <a:gd name="connsiteY19" fmla="*/ 516680 h 5217589"/>
                <a:gd name="connsiteX20" fmla="*/ 397211 w 1901089"/>
                <a:gd name="connsiteY20" fmla="*/ 554147 h 5217589"/>
                <a:gd name="connsiteX21" fmla="*/ 425658 w 1901089"/>
                <a:gd name="connsiteY21" fmla="*/ 585369 h 5217589"/>
                <a:gd name="connsiteX22" fmla="*/ 462431 w 1901089"/>
                <a:gd name="connsiteY22" fmla="*/ 711646 h 5217589"/>
                <a:gd name="connsiteX23" fmla="*/ 539446 w 1901089"/>
                <a:gd name="connsiteY23" fmla="*/ 763683 h 5217589"/>
                <a:gd name="connsiteX24" fmla="*/ 526957 w 1901089"/>
                <a:gd name="connsiteY24" fmla="*/ 799762 h 5217589"/>
                <a:gd name="connsiteX25" fmla="*/ 549159 w 1901089"/>
                <a:gd name="connsiteY25" fmla="*/ 863594 h 5217589"/>
                <a:gd name="connsiteX26" fmla="*/ 549159 w 1901089"/>
                <a:gd name="connsiteY26" fmla="*/ 863594 h 5217589"/>
                <a:gd name="connsiteX27" fmla="*/ 472144 w 1901089"/>
                <a:gd name="connsiteY27" fmla="*/ 917019 h 5217589"/>
                <a:gd name="connsiteX28" fmla="*/ 472144 w 1901089"/>
                <a:gd name="connsiteY28" fmla="*/ 917019 h 5217589"/>
                <a:gd name="connsiteX29" fmla="*/ 380559 w 1901089"/>
                <a:gd name="connsiteY29" fmla="*/ 932977 h 5217589"/>
                <a:gd name="connsiteX30" fmla="*/ 249425 w 1901089"/>
                <a:gd name="connsiteY30" fmla="*/ 1050234 h 5217589"/>
                <a:gd name="connsiteX31" fmla="*/ 200857 w 1901089"/>
                <a:gd name="connsiteY31" fmla="*/ 1232711 h 5217589"/>
                <a:gd name="connsiteX32" fmla="*/ 131474 w 1901089"/>
                <a:gd name="connsiteY32" fmla="*/ 1475551 h 5217589"/>
                <a:gd name="connsiteX33" fmla="*/ 81519 w 1901089"/>
                <a:gd name="connsiteY33" fmla="*/ 1608072 h 5217589"/>
                <a:gd name="connsiteX34" fmla="*/ 73193 w 1901089"/>
                <a:gd name="connsiteY34" fmla="*/ 1848831 h 5217589"/>
                <a:gd name="connsiteX35" fmla="*/ 116210 w 1901089"/>
                <a:gd name="connsiteY35" fmla="*/ 2194357 h 5217589"/>
                <a:gd name="connsiteX36" fmla="*/ 160615 w 1901089"/>
                <a:gd name="connsiteY36" fmla="*/ 2343530 h 5217589"/>
                <a:gd name="connsiteX37" fmla="*/ 171717 w 1901089"/>
                <a:gd name="connsiteY37" fmla="*/ 2349081 h 5217589"/>
                <a:gd name="connsiteX38" fmla="*/ 250119 w 1901089"/>
                <a:gd name="connsiteY38" fmla="*/ 2436503 h 5217589"/>
                <a:gd name="connsiteX39" fmla="*/ 250119 w 1901089"/>
                <a:gd name="connsiteY39" fmla="*/ 2436503 h 5217589"/>
                <a:gd name="connsiteX40" fmla="*/ 243875 w 1901089"/>
                <a:gd name="connsiteY40" fmla="*/ 2454543 h 5217589"/>
                <a:gd name="connsiteX41" fmla="*/ 238324 w 1901089"/>
                <a:gd name="connsiteY41" fmla="*/ 2548904 h 5217589"/>
                <a:gd name="connsiteX42" fmla="*/ 265383 w 1901089"/>
                <a:gd name="connsiteY42" fmla="*/ 2584983 h 5217589"/>
                <a:gd name="connsiteX43" fmla="*/ 282035 w 1901089"/>
                <a:gd name="connsiteY43" fmla="*/ 2608573 h 5217589"/>
                <a:gd name="connsiteX44" fmla="*/ 273709 w 1901089"/>
                <a:gd name="connsiteY44" fmla="*/ 2642570 h 5217589"/>
                <a:gd name="connsiteX45" fmla="*/ 137719 w 1901089"/>
                <a:gd name="connsiteY45" fmla="*/ 3205265 h 5217589"/>
                <a:gd name="connsiteX46" fmla="*/ 87069 w 1901089"/>
                <a:gd name="connsiteY46" fmla="*/ 3546629 h 5217589"/>
                <a:gd name="connsiteX47" fmla="*/ 114129 w 1901089"/>
                <a:gd name="connsiteY47" fmla="*/ 3930316 h 5217589"/>
                <a:gd name="connsiteX48" fmla="*/ 158534 w 1901089"/>
                <a:gd name="connsiteY48" fmla="*/ 4220336 h 5217589"/>
                <a:gd name="connsiteX49" fmla="*/ 177267 w 1901089"/>
                <a:gd name="connsiteY49" fmla="*/ 4517989 h 5217589"/>
                <a:gd name="connsiteX50" fmla="*/ 288973 w 1901089"/>
                <a:gd name="connsiteY50" fmla="*/ 4745564 h 5217589"/>
                <a:gd name="connsiteX51" fmla="*/ 322971 w 1901089"/>
                <a:gd name="connsiteY51" fmla="*/ 4845476 h 5217589"/>
                <a:gd name="connsiteX52" fmla="*/ 252894 w 1901089"/>
                <a:gd name="connsiteY52" fmla="*/ 5036972 h 5217589"/>
                <a:gd name="connsiteX53" fmla="*/ 213346 w 1901089"/>
                <a:gd name="connsiteY53" fmla="*/ 5083459 h 5217589"/>
                <a:gd name="connsiteX54" fmla="*/ 26706 w 1901089"/>
                <a:gd name="connsiteY54" fmla="*/ 5171575 h 5217589"/>
                <a:gd name="connsiteX55" fmla="*/ 1035 w 1901089"/>
                <a:gd name="connsiteY55" fmla="*/ 5189615 h 5217589"/>
                <a:gd name="connsiteX56" fmla="*/ 16993 w 1901089"/>
                <a:gd name="connsiteY56" fmla="*/ 5218755 h 5217589"/>
                <a:gd name="connsiteX57" fmla="*/ 425658 w 1901089"/>
                <a:gd name="connsiteY57" fmla="*/ 5213205 h 5217589"/>
                <a:gd name="connsiteX58" fmla="*/ 506142 w 1901089"/>
                <a:gd name="connsiteY58" fmla="*/ 5113988 h 5217589"/>
                <a:gd name="connsiteX59" fmla="*/ 620623 w 1901089"/>
                <a:gd name="connsiteY59" fmla="*/ 5077908 h 5217589"/>
                <a:gd name="connsiteX60" fmla="*/ 633112 w 1901089"/>
                <a:gd name="connsiteY60" fmla="*/ 5098029 h 5217589"/>
                <a:gd name="connsiteX61" fmla="*/ 634500 w 1901089"/>
                <a:gd name="connsiteY61" fmla="*/ 5212511 h 5217589"/>
                <a:gd name="connsiteX62" fmla="*/ 678905 w 1901089"/>
                <a:gd name="connsiteY62" fmla="*/ 5215980 h 5217589"/>
                <a:gd name="connsiteX63" fmla="*/ 684456 w 1901089"/>
                <a:gd name="connsiteY63" fmla="*/ 5092479 h 5217589"/>
                <a:gd name="connsiteX64" fmla="*/ 708740 w 1901089"/>
                <a:gd name="connsiteY64" fmla="*/ 5061256 h 5217589"/>
                <a:gd name="connsiteX65" fmla="*/ 744819 w 1901089"/>
                <a:gd name="connsiteY65" fmla="*/ 5021708 h 5217589"/>
                <a:gd name="connsiteX66" fmla="*/ 761471 w 1901089"/>
                <a:gd name="connsiteY66" fmla="*/ 5049461 h 5217589"/>
                <a:gd name="connsiteX67" fmla="*/ 762164 w 1901089"/>
                <a:gd name="connsiteY67" fmla="*/ 5172963 h 5217589"/>
                <a:gd name="connsiteX68" fmla="*/ 785061 w 1901089"/>
                <a:gd name="connsiteY68" fmla="*/ 5221531 h 5217589"/>
                <a:gd name="connsiteX69" fmla="*/ 1077856 w 1901089"/>
                <a:gd name="connsiteY69" fmla="*/ 5213205 h 5217589"/>
                <a:gd name="connsiteX70" fmla="*/ 1209684 w 1901089"/>
                <a:gd name="connsiteY70" fmla="*/ 4932898 h 5217589"/>
                <a:gd name="connsiteX71" fmla="*/ 1237437 w 1901089"/>
                <a:gd name="connsiteY71" fmla="*/ 4703935 h 5217589"/>
                <a:gd name="connsiteX72" fmla="*/ 1243681 w 1901089"/>
                <a:gd name="connsiteY72" fmla="*/ 4418077 h 5217589"/>
                <a:gd name="connsiteX73" fmla="*/ 1201358 w 1901089"/>
                <a:gd name="connsiteY73" fmla="*/ 3833874 h 5217589"/>
                <a:gd name="connsiteX74" fmla="*/ 1185400 w 1901089"/>
                <a:gd name="connsiteY74" fmla="*/ 3616012 h 5217589"/>
                <a:gd name="connsiteX75" fmla="*/ 1215928 w 1901089"/>
                <a:gd name="connsiteY75" fmla="*/ 3369703 h 5217589"/>
                <a:gd name="connsiteX76" fmla="*/ 1295718 w 1901089"/>
                <a:gd name="connsiteY76" fmla="*/ 2929122 h 5217589"/>
                <a:gd name="connsiteX77" fmla="*/ 1319309 w 1901089"/>
                <a:gd name="connsiteY77" fmla="*/ 2696689 h 5217589"/>
                <a:gd name="connsiteX78" fmla="*/ 1222867 w 1901089"/>
                <a:gd name="connsiteY78" fmla="*/ 2435116 h 5217589"/>
                <a:gd name="connsiteX79" fmla="*/ 1202052 w 1901089"/>
                <a:gd name="connsiteY79" fmla="*/ 2407362 h 5217589"/>
                <a:gd name="connsiteX80" fmla="*/ 1236049 w 1901089"/>
                <a:gd name="connsiteY80" fmla="*/ 2401812 h 5217589"/>
                <a:gd name="connsiteX81" fmla="*/ 1258946 w 1901089"/>
                <a:gd name="connsiteY81" fmla="*/ 2382385 h 5217589"/>
                <a:gd name="connsiteX82" fmla="*/ 1712015 w 1901089"/>
                <a:gd name="connsiteY82" fmla="*/ 2057673 h 5217589"/>
                <a:gd name="connsiteX83" fmla="*/ 1850087 w 1901089"/>
                <a:gd name="connsiteY83" fmla="*/ 1952211 h 5217589"/>
                <a:gd name="connsiteX84" fmla="*/ 1895880 w 1901089"/>
                <a:gd name="connsiteY84" fmla="*/ 1755164 h 5217589"/>
                <a:gd name="connsiteX85" fmla="*/ 1829966 w 1901089"/>
                <a:gd name="connsiteY85" fmla="*/ 1619173 h 5217589"/>
                <a:gd name="connsiteX86" fmla="*/ 230692 w 1901089"/>
                <a:gd name="connsiteY86" fmla="*/ 2354632 h 5217589"/>
                <a:gd name="connsiteX87" fmla="*/ 230692 w 1901089"/>
                <a:gd name="connsiteY87" fmla="*/ 2354632 h 5217589"/>
                <a:gd name="connsiteX88" fmla="*/ 230692 w 1901089"/>
                <a:gd name="connsiteY88" fmla="*/ 2354632 h 5217589"/>
                <a:gd name="connsiteX89" fmla="*/ 230692 w 1901089"/>
                <a:gd name="connsiteY89" fmla="*/ 2354632 h 5217589"/>
                <a:gd name="connsiteX90" fmla="*/ 270240 w 1901089"/>
                <a:gd name="connsiteY90" fmla="*/ 2303288 h 5217589"/>
                <a:gd name="connsiteX91" fmla="*/ 271628 w 1901089"/>
                <a:gd name="connsiteY91" fmla="*/ 2303288 h 5217589"/>
                <a:gd name="connsiteX92" fmla="*/ 270934 w 1901089"/>
                <a:gd name="connsiteY92" fmla="*/ 2303982 h 5217589"/>
                <a:gd name="connsiteX93" fmla="*/ 270240 w 1901089"/>
                <a:gd name="connsiteY93" fmla="*/ 2303288 h 5217589"/>
                <a:gd name="connsiteX94" fmla="*/ 803794 w 1901089"/>
                <a:gd name="connsiteY94" fmla="*/ 4826049 h 5217589"/>
                <a:gd name="connsiteX95" fmla="*/ 776735 w 1901089"/>
                <a:gd name="connsiteY95" fmla="*/ 4904451 h 5217589"/>
                <a:gd name="connsiteX96" fmla="*/ 747594 w 1901089"/>
                <a:gd name="connsiteY96" fmla="*/ 4991873 h 5217589"/>
                <a:gd name="connsiteX97" fmla="*/ 750369 w 1901089"/>
                <a:gd name="connsiteY97" fmla="*/ 4834374 h 5217589"/>
                <a:gd name="connsiteX98" fmla="*/ 585238 w 1901089"/>
                <a:gd name="connsiteY98" fmla="*/ 4073938 h 5217589"/>
                <a:gd name="connsiteX99" fmla="*/ 544996 w 1901089"/>
                <a:gd name="connsiteY99" fmla="*/ 3892155 h 5217589"/>
                <a:gd name="connsiteX100" fmla="*/ 565117 w 1901089"/>
                <a:gd name="connsiteY100" fmla="*/ 3647234 h 5217589"/>
                <a:gd name="connsiteX101" fmla="*/ 653233 w 1901089"/>
                <a:gd name="connsiteY101" fmla="*/ 3355826 h 5217589"/>
                <a:gd name="connsiteX102" fmla="*/ 685843 w 1901089"/>
                <a:gd name="connsiteY102" fmla="*/ 3104660 h 5217589"/>
                <a:gd name="connsiteX103" fmla="*/ 738574 w 1901089"/>
                <a:gd name="connsiteY103" fmla="*/ 3575770 h 5217589"/>
                <a:gd name="connsiteX104" fmla="*/ 776735 w 1901089"/>
                <a:gd name="connsiteY104" fmla="*/ 3999005 h 5217589"/>
                <a:gd name="connsiteX105" fmla="*/ 807957 w 1901089"/>
                <a:gd name="connsiteY105" fmla="*/ 4313309 h 5217589"/>
                <a:gd name="connsiteX106" fmla="*/ 859994 w 1901089"/>
                <a:gd name="connsiteY106" fmla="*/ 4644266 h 5217589"/>
                <a:gd name="connsiteX107" fmla="*/ 803794 w 1901089"/>
                <a:gd name="connsiteY107" fmla="*/ 4826049 h 5217589"/>
                <a:gd name="connsiteX108" fmla="*/ 1515662 w 1901089"/>
                <a:gd name="connsiteY108" fmla="*/ 1842586 h 5217589"/>
                <a:gd name="connsiteX109" fmla="*/ 1210378 w 1901089"/>
                <a:gd name="connsiteY109" fmla="*/ 2003554 h 5217589"/>
                <a:gd name="connsiteX110" fmla="*/ 1063286 w 1901089"/>
                <a:gd name="connsiteY110" fmla="*/ 2081263 h 5217589"/>
                <a:gd name="connsiteX111" fmla="*/ 1111854 w 1901089"/>
                <a:gd name="connsiteY111" fmla="*/ 1924458 h 5217589"/>
                <a:gd name="connsiteX112" fmla="*/ 1327635 w 1901089"/>
                <a:gd name="connsiteY112" fmla="*/ 1547709 h 5217589"/>
                <a:gd name="connsiteX113" fmla="*/ 1347756 w 1901089"/>
                <a:gd name="connsiteY113" fmla="*/ 1548403 h 5217589"/>
                <a:gd name="connsiteX114" fmla="*/ 1526763 w 1901089"/>
                <a:gd name="connsiteY114" fmla="*/ 1814139 h 5217589"/>
                <a:gd name="connsiteX115" fmla="*/ 1515662 w 1901089"/>
                <a:gd name="connsiteY115" fmla="*/ 1842586 h 5217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01089" h="5217589">
                  <a:moveTo>
                    <a:pt x="1829966" y="1619173"/>
                  </a:moveTo>
                  <a:cubicBezTo>
                    <a:pt x="1780011" y="1547015"/>
                    <a:pt x="1730055" y="1474163"/>
                    <a:pt x="1678712" y="1402699"/>
                  </a:cubicBezTo>
                  <a:cubicBezTo>
                    <a:pt x="1603084" y="1295849"/>
                    <a:pt x="1517050" y="1195244"/>
                    <a:pt x="1483052" y="1064805"/>
                  </a:cubicBezTo>
                  <a:cubicBezTo>
                    <a:pt x="1469176" y="1012073"/>
                    <a:pt x="1431015" y="990565"/>
                    <a:pt x="1382447" y="976688"/>
                  </a:cubicBezTo>
                  <a:cubicBezTo>
                    <a:pt x="1320002" y="959343"/>
                    <a:pt x="1257558" y="943385"/>
                    <a:pt x="1198583" y="916325"/>
                  </a:cubicBezTo>
                  <a:lnTo>
                    <a:pt x="1198583" y="916325"/>
                  </a:lnTo>
                  <a:cubicBezTo>
                    <a:pt x="1192338" y="910081"/>
                    <a:pt x="1185400" y="906612"/>
                    <a:pt x="1183318" y="895510"/>
                  </a:cubicBezTo>
                  <a:cubicBezTo>
                    <a:pt x="1168748" y="807394"/>
                    <a:pt x="1150015" y="720666"/>
                    <a:pt x="1129894" y="633243"/>
                  </a:cubicBezTo>
                  <a:cubicBezTo>
                    <a:pt x="1098671" y="495865"/>
                    <a:pt x="1064674" y="359875"/>
                    <a:pt x="1007780" y="230129"/>
                  </a:cubicBezTo>
                  <a:cubicBezTo>
                    <a:pt x="980720" y="167684"/>
                    <a:pt x="948804" y="108015"/>
                    <a:pt x="898155" y="60141"/>
                  </a:cubicBezTo>
                  <a:cubicBezTo>
                    <a:pt x="848893" y="13654"/>
                    <a:pt x="789918" y="-5079"/>
                    <a:pt x="724698" y="1165"/>
                  </a:cubicBezTo>
                  <a:cubicBezTo>
                    <a:pt x="591483" y="15042"/>
                    <a:pt x="477695" y="77487"/>
                    <a:pt x="369458" y="151032"/>
                  </a:cubicBezTo>
                  <a:cubicBezTo>
                    <a:pt x="345867" y="166990"/>
                    <a:pt x="343786" y="186418"/>
                    <a:pt x="357663" y="211395"/>
                  </a:cubicBezTo>
                  <a:cubicBezTo>
                    <a:pt x="371539" y="235679"/>
                    <a:pt x="388885" y="255107"/>
                    <a:pt x="420107" y="254413"/>
                  </a:cubicBezTo>
                  <a:cubicBezTo>
                    <a:pt x="420107" y="254413"/>
                    <a:pt x="420107" y="254413"/>
                    <a:pt x="420107" y="254413"/>
                  </a:cubicBezTo>
                  <a:cubicBezTo>
                    <a:pt x="386803" y="255107"/>
                    <a:pt x="380559" y="260657"/>
                    <a:pt x="375702" y="293267"/>
                  </a:cubicBezTo>
                  <a:cubicBezTo>
                    <a:pt x="375008" y="299512"/>
                    <a:pt x="372927" y="306450"/>
                    <a:pt x="372233" y="312694"/>
                  </a:cubicBezTo>
                  <a:cubicBezTo>
                    <a:pt x="370845" y="345304"/>
                    <a:pt x="361825" y="382771"/>
                    <a:pt x="382640" y="409137"/>
                  </a:cubicBezTo>
                  <a:cubicBezTo>
                    <a:pt x="402068" y="434808"/>
                    <a:pt x="397905" y="454929"/>
                    <a:pt x="388191" y="479213"/>
                  </a:cubicBezTo>
                  <a:cubicBezTo>
                    <a:pt x="383334" y="491702"/>
                    <a:pt x="379865" y="504191"/>
                    <a:pt x="375008" y="516680"/>
                  </a:cubicBezTo>
                  <a:cubicBezTo>
                    <a:pt x="366682" y="538883"/>
                    <a:pt x="376396" y="550678"/>
                    <a:pt x="397211" y="554147"/>
                  </a:cubicBezTo>
                  <a:cubicBezTo>
                    <a:pt x="415944" y="556922"/>
                    <a:pt x="422189" y="568023"/>
                    <a:pt x="425658" y="585369"/>
                  </a:cubicBezTo>
                  <a:cubicBezTo>
                    <a:pt x="434677" y="628386"/>
                    <a:pt x="446473" y="670710"/>
                    <a:pt x="462431" y="711646"/>
                  </a:cubicBezTo>
                  <a:cubicBezTo>
                    <a:pt x="479776" y="756745"/>
                    <a:pt x="492265" y="764377"/>
                    <a:pt x="539446" y="763683"/>
                  </a:cubicBezTo>
                  <a:cubicBezTo>
                    <a:pt x="515162" y="768540"/>
                    <a:pt x="514468" y="780335"/>
                    <a:pt x="526957" y="799762"/>
                  </a:cubicBezTo>
                  <a:cubicBezTo>
                    <a:pt x="538752" y="819189"/>
                    <a:pt x="544996" y="841392"/>
                    <a:pt x="549159" y="863594"/>
                  </a:cubicBezTo>
                  <a:cubicBezTo>
                    <a:pt x="549159" y="863594"/>
                    <a:pt x="549159" y="863594"/>
                    <a:pt x="549159" y="863594"/>
                  </a:cubicBezTo>
                  <a:cubicBezTo>
                    <a:pt x="514468" y="868451"/>
                    <a:pt x="493653" y="893429"/>
                    <a:pt x="472144" y="917019"/>
                  </a:cubicBezTo>
                  <a:cubicBezTo>
                    <a:pt x="472144" y="917019"/>
                    <a:pt x="472144" y="917019"/>
                    <a:pt x="472144" y="917019"/>
                  </a:cubicBezTo>
                  <a:cubicBezTo>
                    <a:pt x="440228" y="913550"/>
                    <a:pt x="411087" y="926733"/>
                    <a:pt x="380559" y="932977"/>
                  </a:cubicBezTo>
                  <a:cubicBezTo>
                    <a:pt x="314645" y="946854"/>
                    <a:pt x="273709" y="989177"/>
                    <a:pt x="249425" y="1050234"/>
                  </a:cubicBezTo>
                  <a:cubicBezTo>
                    <a:pt x="225835" y="1109209"/>
                    <a:pt x="214734" y="1171654"/>
                    <a:pt x="200857" y="1232711"/>
                  </a:cubicBezTo>
                  <a:cubicBezTo>
                    <a:pt x="182124" y="1315277"/>
                    <a:pt x="168247" y="1398536"/>
                    <a:pt x="131474" y="1475551"/>
                  </a:cubicBezTo>
                  <a:cubicBezTo>
                    <a:pt x="111353" y="1517875"/>
                    <a:pt x="91232" y="1560892"/>
                    <a:pt x="81519" y="1608072"/>
                  </a:cubicBezTo>
                  <a:cubicBezTo>
                    <a:pt x="65561" y="1687862"/>
                    <a:pt x="68336" y="1768346"/>
                    <a:pt x="73193" y="1848831"/>
                  </a:cubicBezTo>
                  <a:cubicBezTo>
                    <a:pt x="80825" y="1964700"/>
                    <a:pt x="96089" y="2079876"/>
                    <a:pt x="116210" y="2194357"/>
                  </a:cubicBezTo>
                  <a:cubicBezTo>
                    <a:pt x="125230" y="2245701"/>
                    <a:pt x="134944" y="2297044"/>
                    <a:pt x="160615" y="2343530"/>
                  </a:cubicBezTo>
                  <a:cubicBezTo>
                    <a:pt x="162697" y="2347000"/>
                    <a:pt x="162697" y="2358794"/>
                    <a:pt x="171717" y="2349081"/>
                  </a:cubicBezTo>
                  <a:cubicBezTo>
                    <a:pt x="180736" y="2393486"/>
                    <a:pt x="209877" y="2420545"/>
                    <a:pt x="250119" y="2436503"/>
                  </a:cubicBezTo>
                  <a:lnTo>
                    <a:pt x="250119" y="2436503"/>
                  </a:lnTo>
                  <a:cubicBezTo>
                    <a:pt x="243181" y="2440666"/>
                    <a:pt x="244568" y="2447605"/>
                    <a:pt x="243875" y="2454543"/>
                  </a:cubicBezTo>
                  <a:cubicBezTo>
                    <a:pt x="242487" y="2485765"/>
                    <a:pt x="242487" y="2517681"/>
                    <a:pt x="238324" y="2548904"/>
                  </a:cubicBezTo>
                  <a:cubicBezTo>
                    <a:pt x="235549" y="2571800"/>
                    <a:pt x="237630" y="2585676"/>
                    <a:pt x="265383" y="2584983"/>
                  </a:cubicBezTo>
                  <a:cubicBezTo>
                    <a:pt x="279954" y="2584289"/>
                    <a:pt x="288973" y="2591227"/>
                    <a:pt x="282035" y="2608573"/>
                  </a:cubicBezTo>
                  <a:cubicBezTo>
                    <a:pt x="277872" y="2618980"/>
                    <a:pt x="276485" y="2631469"/>
                    <a:pt x="273709" y="2642570"/>
                  </a:cubicBezTo>
                  <a:cubicBezTo>
                    <a:pt x="227223" y="2829904"/>
                    <a:pt x="176573" y="3016544"/>
                    <a:pt x="137719" y="3205265"/>
                  </a:cubicBezTo>
                  <a:cubicBezTo>
                    <a:pt x="114823" y="3318359"/>
                    <a:pt x="94702" y="3431453"/>
                    <a:pt x="87069" y="3546629"/>
                  </a:cubicBezTo>
                  <a:cubicBezTo>
                    <a:pt x="78050" y="3675681"/>
                    <a:pt x="91232" y="3803345"/>
                    <a:pt x="114129" y="3930316"/>
                  </a:cubicBezTo>
                  <a:cubicBezTo>
                    <a:pt x="131474" y="4026758"/>
                    <a:pt x="154371" y="4121813"/>
                    <a:pt x="158534" y="4220336"/>
                  </a:cubicBezTo>
                  <a:cubicBezTo>
                    <a:pt x="162697" y="4319554"/>
                    <a:pt x="169635" y="4418771"/>
                    <a:pt x="177267" y="4517989"/>
                  </a:cubicBezTo>
                  <a:cubicBezTo>
                    <a:pt x="184205" y="4608186"/>
                    <a:pt x="243181" y="4706710"/>
                    <a:pt x="288973" y="4745564"/>
                  </a:cubicBezTo>
                  <a:cubicBezTo>
                    <a:pt x="323665" y="4774705"/>
                    <a:pt x="332685" y="4805234"/>
                    <a:pt x="322971" y="4845476"/>
                  </a:cubicBezTo>
                  <a:cubicBezTo>
                    <a:pt x="307013" y="4912083"/>
                    <a:pt x="279954" y="4974528"/>
                    <a:pt x="252894" y="5036972"/>
                  </a:cubicBezTo>
                  <a:cubicBezTo>
                    <a:pt x="243875" y="5057093"/>
                    <a:pt x="231386" y="5071664"/>
                    <a:pt x="213346" y="5083459"/>
                  </a:cubicBezTo>
                  <a:cubicBezTo>
                    <a:pt x="155065" y="5120232"/>
                    <a:pt x="90539" y="5145210"/>
                    <a:pt x="26706" y="5171575"/>
                  </a:cubicBezTo>
                  <a:cubicBezTo>
                    <a:pt x="16993" y="5175738"/>
                    <a:pt x="5198" y="5177126"/>
                    <a:pt x="1035" y="5189615"/>
                  </a:cubicBezTo>
                  <a:cubicBezTo>
                    <a:pt x="-3128" y="5203491"/>
                    <a:pt x="5892" y="5211817"/>
                    <a:pt x="16993" y="5218755"/>
                  </a:cubicBezTo>
                  <a:cubicBezTo>
                    <a:pt x="137719" y="5220837"/>
                    <a:pt x="415944" y="5226387"/>
                    <a:pt x="425658" y="5213205"/>
                  </a:cubicBezTo>
                  <a:cubicBezTo>
                    <a:pt x="450636" y="5175738"/>
                    <a:pt x="472144" y="5138272"/>
                    <a:pt x="506142" y="5113988"/>
                  </a:cubicBezTo>
                  <a:cubicBezTo>
                    <a:pt x="539446" y="5089704"/>
                    <a:pt x="581075" y="5084847"/>
                    <a:pt x="620623" y="5077908"/>
                  </a:cubicBezTo>
                  <a:cubicBezTo>
                    <a:pt x="633112" y="5075827"/>
                    <a:pt x="633112" y="5089009"/>
                    <a:pt x="633112" y="5098029"/>
                  </a:cubicBezTo>
                  <a:cubicBezTo>
                    <a:pt x="635194" y="5125089"/>
                    <a:pt x="631725" y="5185452"/>
                    <a:pt x="634500" y="5212511"/>
                  </a:cubicBezTo>
                  <a:cubicBezTo>
                    <a:pt x="635194" y="5219449"/>
                    <a:pt x="655315" y="5222918"/>
                    <a:pt x="678905" y="5215980"/>
                  </a:cubicBezTo>
                  <a:cubicBezTo>
                    <a:pt x="680987" y="5154923"/>
                    <a:pt x="685149" y="5120232"/>
                    <a:pt x="684456" y="5092479"/>
                  </a:cubicBezTo>
                  <a:cubicBezTo>
                    <a:pt x="683762" y="5077214"/>
                    <a:pt x="698332" y="5070970"/>
                    <a:pt x="708740" y="5061256"/>
                  </a:cubicBezTo>
                  <a:cubicBezTo>
                    <a:pt x="728167" y="5042523"/>
                    <a:pt x="725392" y="5023790"/>
                    <a:pt x="744819" y="5021708"/>
                  </a:cubicBezTo>
                  <a:cubicBezTo>
                    <a:pt x="758695" y="5020321"/>
                    <a:pt x="764246" y="5034891"/>
                    <a:pt x="761471" y="5049461"/>
                  </a:cubicBezTo>
                  <a:cubicBezTo>
                    <a:pt x="754532" y="5086234"/>
                    <a:pt x="763552" y="5136190"/>
                    <a:pt x="762164" y="5172963"/>
                  </a:cubicBezTo>
                  <a:cubicBezTo>
                    <a:pt x="760777" y="5215980"/>
                    <a:pt x="774653" y="5221531"/>
                    <a:pt x="785061" y="5221531"/>
                  </a:cubicBezTo>
                  <a:cubicBezTo>
                    <a:pt x="878728" y="5227081"/>
                    <a:pt x="934234" y="5223612"/>
                    <a:pt x="1077856" y="5213205"/>
                  </a:cubicBezTo>
                  <a:cubicBezTo>
                    <a:pt x="1096590" y="5218062"/>
                    <a:pt x="1229111" y="5041829"/>
                    <a:pt x="1209684" y="4932898"/>
                  </a:cubicBezTo>
                  <a:cubicBezTo>
                    <a:pt x="1197195" y="4862127"/>
                    <a:pt x="1235355" y="4776787"/>
                    <a:pt x="1237437" y="4703935"/>
                  </a:cubicBezTo>
                  <a:cubicBezTo>
                    <a:pt x="1240212" y="4603330"/>
                    <a:pt x="1238825" y="4518682"/>
                    <a:pt x="1243681" y="4418077"/>
                  </a:cubicBezTo>
                  <a:cubicBezTo>
                    <a:pt x="1252701" y="4221724"/>
                    <a:pt x="1240906" y="4026758"/>
                    <a:pt x="1201358" y="3833874"/>
                  </a:cubicBezTo>
                  <a:cubicBezTo>
                    <a:pt x="1186787" y="3762409"/>
                    <a:pt x="1181237" y="3689557"/>
                    <a:pt x="1185400" y="3616012"/>
                  </a:cubicBezTo>
                  <a:cubicBezTo>
                    <a:pt x="1189563" y="3532752"/>
                    <a:pt x="1202746" y="3451574"/>
                    <a:pt x="1215928" y="3369703"/>
                  </a:cubicBezTo>
                  <a:cubicBezTo>
                    <a:pt x="1240212" y="3222611"/>
                    <a:pt x="1266578" y="3075519"/>
                    <a:pt x="1295718" y="2929122"/>
                  </a:cubicBezTo>
                  <a:cubicBezTo>
                    <a:pt x="1310983" y="2852800"/>
                    <a:pt x="1319309" y="2775092"/>
                    <a:pt x="1319309" y="2696689"/>
                  </a:cubicBezTo>
                  <a:cubicBezTo>
                    <a:pt x="1319309" y="2598165"/>
                    <a:pt x="1280454" y="2512824"/>
                    <a:pt x="1222867" y="2435116"/>
                  </a:cubicBezTo>
                  <a:cubicBezTo>
                    <a:pt x="1215928" y="2426096"/>
                    <a:pt x="1208990" y="2416382"/>
                    <a:pt x="1202052" y="2407362"/>
                  </a:cubicBezTo>
                  <a:cubicBezTo>
                    <a:pt x="1217316" y="2417770"/>
                    <a:pt x="1226336" y="2412219"/>
                    <a:pt x="1236049" y="2401812"/>
                  </a:cubicBezTo>
                  <a:cubicBezTo>
                    <a:pt x="1242988" y="2394874"/>
                    <a:pt x="1250620" y="2388629"/>
                    <a:pt x="1258946" y="2382385"/>
                  </a:cubicBezTo>
                  <a:cubicBezTo>
                    <a:pt x="1407425" y="2270678"/>
                    <a:pt x="1561455" y="2166604"/>
                    <a:pt x="1712015" y="2057673"/>
                  </a:cubicBezTo>
                  <a:cubicBezTo>
                    <a:pt x="1759196" y="2023675"/>
                    <a:pt x="1809845" y="1994534"/>
                    <a:pt x="1850087" y="1952211"/>
                  </a:cubicBezTo>
                  <a:cubicBezTo>
                    <a:pt x="1903512" y="1895317"/>
                    <a:pt x="1922246" y="1830791"/>
                    <a:pt x="1895880" y="1755164"/>
                  </a:cubicBezTo>
                  <a:cubicBezTo>
                    <a:pt x="1879228" y="1707290"/>
                    <a:pt x="1859107" y="1660803"/>
                    <a:pt x="1829966" y="1619173"/>
                  </a:cubicBezTo>
                  <a:close/>
                  <a:moveTo>
                    <a:pt x="230692" y="2354632"/>
                  </a:move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ubicBezTo>
                    <a:pt x="230692" y="2354632"/>
                    <a:pt x="230692" y="2354632"/>
                    <a:pt x="230692" y="2354632"/>
                  </a:cubicBezTo>
                  <a:close/>
                  <a:moveTo>
                    <a:pt x="270240" y="2303288"/>
                  </a:moveTo>
                  <a:cubicBezTo>
                    <a:pt x="270934" y="2303288"/>
                    <a:pt x="270934" y="2303288"/>
                    <a:pt x="271628" y="2303288"/>
                  </a:cubicBezTo>
                  <a:cubicBezTo>
                    <a:pt x="271628" y="2303288"/>
                    <a:pt x="271628" y="2303982"/>
                    <a:pt x="270934" y="2303982"/>
                  </a:cubicBezTo>
                  <a:cubicBezTo>
                    <a:pt x="270934" y="2303982"/>
                    <a:pt x="270240" y="2303982"/>
                    <a:pt x="270240" y="2303288"/>
                  </a:cubicBezTo>
                  <a:close/>
                  <a:moveTo>
                    <a:pt x="803794" y="4826049"/>
                  </a:moveTo>
                  <a:cubicBezTo>
                    <a:pt x="778816" y="4848945"/>
                    <a:pt x="769797" y="4871841"/>
                    <a:pt x="776735" y="4904451"/>
                  </a:cubicBezTo>
                  <a:cubicBezTo>
                    <a:pt x="780204" y="4920409"/>
                    <a:pt x="747594" y="4968977"/>
                    <a:pt x="747594" y="4991873"/>
                  </a:cubicBezTo>
                  <a:cubicBezTo>
                    <a:pt x="732330" y="4946775"/>
                    <a:pt x="758001" y="4873923"/>
                    <a:pt x="750369" y="4834374"/>
                  </a:cubicBezTo>
                  <a:cubicBezTo>
                    <a:pt x="702495" y="4579046"/>
                    <a:pt x="649764" y="4325798"/>
                    <a:pt x="585238" y="4073938"/>
                  </a:cubicBezTo>
                  <a:cubicBezTo>
                    <a:pt x="569974" y="4013575"/>
                    <a:pt x="550547" y="3953906"/>
                    <a:pt x="544996" y="3892155"/>
                  </a:cubicBezTo>
                  <a:cubicBezTo>
                    <a:pt x="539446" y="3824854"/>
                    <a:pt x="535283" y="3706903"/>
                    <a:pt x="565117" y="3647234"/>
                  </a:cubicBezTo>
                  <a:cubicBezTo>
                    <a:pt x="617848" y="3543854"/>
                    <a:pt x="631031" y="3468226"/>
                    <a:pt x="653233" y="3355826"/>
                  </a:cubicBezTo>
                  <a:cubicBezTo>
                    <a:pt x="655315" y="3345419"/>
                    <a:pt x="683068" y="3115761"/>
                    <a:pt x="685843" y="3104660"/>
                  </a:cubicBezTo>
                  <a:cubicBezTo>
                    <a:pt x="704577" y="3183063"/>
                    <a:pt x="731636" y="3495286"/>
                    <a:pt x="738574" y="3575770"/>
                  </a:cubicBezTo>
                  <a:cubicBezTo>
                    <a:pt x="750369" y="3717310"/>
                    <a:pt x="763552" y="3858158"/>
                    <a:pt x="776735" y="3999005"/>
                  </a:cubicBezTo>
                  <a:cubicBezTo>
                    <a:pt x="786448" y="4103773"/>
                    <a:pt x="794081" y="4208541"/>
                    <a:pt x="807957" y="4313309"/>
                  </a:cubicBezTo>
                  <a:cubicBezTo>
                    <a:pt x="822528" y="4424322"/>
                    <a:pt x="839179" y="4534641"/>
                    <a:pt x="859994" y="4644266"/>
                  </a:cubicBezTo>
                  <a:cubicBezTo>
                    <a:pt x="873871" y="4717118"/>
                    <a:pt x="856525" y="4778174"/>
                    <a:pt x="803794" y="4826049"/>
                  </a:cubicBezTo>
                  <a:close/>
                  <a:moveTo>
                    <a:pt x="1515662" y="1842586"/>
                  </a:moveTo>
                  <a:cubicBezTo>
                    <a:pt x="1413669" y="1896705"/>
                    <a:pt x="1312370" y="1950130"/>
                    <a:pt x="1210378" y="2003554"/>
                  </a:cubicBezTo>
                  <a:cubicBezTo>
                    <a:pt x="1163197" y="2028532"/>
                    <a:pt x="1115323" y="2053510"/>
                    <a:pt x="1063286" y="2081263"/>
                  </a:cubicBezTo>
                  <a:cubicBezTo>
                    <a:pt x="1070224" y="2021594"/>
                    <a:pt x="1090345" y="1972332"/>
                    <a:pt x="1111854" y="1924458"/>
                  </a:cubicBezTo>
                  <a:cubicBezTo>
                    <a:pt x="1171523" y="1791937"/>
                    <a:pt x="1249232" y="1669823"/>
                    <a:pt x="1327635" y="1547709"/>
                  </a:cubicBezTo>
                  <a:cubicBezTo>
                    <a:pt x="1335961" y="1534526"/>
                    <a:pt x="1340124" y="1536608"/>
                    <a:pt x="1347756" y="1548403"/>
                  </a:cubicBezTo>
                  <a:cubicBezTo>
                    <a:pt x="1406731" y="1637213"/>
                    <a:pt x="1465706" y="1726023"/>
                    <a:pt x="1526763" y="1814139"/>
                  </a:cubicBezTo>
                  <a:cubicBezTo>
                    <a:pt x="1539252" y="1832873"/>
                    <a:pt x="1526763" y="1836342"/>
                    <a:pt x="1515662" y="1842586"/>
                  </a:cubicBezTo>
                  <a:close/>
                </a:path>
              </a:pathLst>
            </a:custGeom>
            <a:solidFill>
              <a:srgbClr val="000000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">
              <a:extLst>
                <a:ext uri="{FF2B5EF4-FFF2-40B4-BE49-F238E27FC236}">
                  <a16:creationId xmlns:a16="http://schemas.microsoft.com/office/drawing/2014/main" id="{1646959B-1C45-47BE-A6FA-D57F9892C31D}"/>
                </a:ext>
              </a:extLst>
            </p:cNvPr>
            <p:cNvSpPr/>
            <p:nvPr/>
          </p:nvSpPr>
          <p:spPr>
            <a:xfrm>
              <a:off x="7695937" y="1812094"/>
              <a:ext cx="846471" cy="1068496"/>
            </a:xfrm>
            <a:custGeom>
              <a:avLst/>
              <a:gdLst>
                <a:gd name="connsiteX0" fmla="*/ 849357 w 846470"/>
                <a:gd name="connsiteY0" fmla="*/ 915631 h 1068495"/>
                <a:gd name="connsiteX1" fmla="*/ 845888 w 846470"/>
                <a:gd name="connsiteY1" fmla="*/ 946854 h 1068495"/>
                <a:gd name="connsiteX2" fmla="*/ 827154 w 846470"/>
                <a:gd name="connsiteY2" fmla="*/ 963505 h 1068495"/>
                <a:gd name="connsiteX3" fmla="*/ 685613 w 846470"/>
                <a:gd name="connsiteY3" fmla="*/ 927426 h 1068495"/>
                <a:gd name="connsiteX4" fmla="*/ 659942 w 846470"/>
                <a:gd name="connsiteY4" fmla="*/ 939221 h 1068495"/>
                <a:gd name="connsiteX5" fmla="*/ 625944 w 846470"/>
                <a:gd name="connsiteY5" fmla="*/ 984320 h 1068495"/>
                <a:gd name="connsiteX6" fmla="*/ 514932 w 846470"/>
                <a:gd name="connsiteY6" fmla="*/ 1075212 h 1068495"/>
                <a:gd name="connsiteX7" fmla="*/ 517707 w 846470"/>
                <a:gd name="connsiteY7" fmla="*/ 1044683 h 1068495"/>
                <a:gd name="connsiteX8" fmla="*/ 541991 w 846470"/>
                <a:gd name="connsiteY8" fmla="*/ 878858 h 1068495"/>
                <a:gd name="connsiteX9" fmla="*/ 464282 w 846470"/>
                <a:gd name="connsiteY9" fmla="*/ 1029419 h 1068495"/>
                <a:gd name="connsiteX10" fmla="*/ 458732 w 846470"/>
                <a:gd name="connsiteY10" fmla="*/ 1040520 h 1068495"/>
                <a:gd name="connsiteX11" fmla="*/ 444161 w 846470"/>
                <a:gd name="connsiteY11" fmla="*/ 1055785 h 1068495"/>
                <a:gd name="connsiteX12" fmla="*/ 432366 w 846470"/>
                <a:gd name="connsiteY12" fmla="*/ 1036357 h 1068495"/>
                <a:gd name="connsiteX13" fmla="*/ 406001 w 846470"/>
                <a:gd name="connsiteY13" fmla="*/ 894817 h 1068495"/>
                <a:gd name="connsiteX14" fmla="*/ 361596 w 846470"/>
                <a:gd name="connsiteY14" fmla="*/ 714421 h 1068495"/>
                <a:gd name="connsiteX15" fmla="*/ 278336 w 846470"/>
                <a:gd name="connsiteY15" fmla="*/ 496559 h 1068495"/>
                <a:gd name="connsiteX16" fmla="*/ 90309 w 846470"/>
                <a:gd name="connsiteY16" fmla="*/ 271065 h 1068495"/>
                <a:gd name="connsiteX17" fmla="*/ 70882 w 846470"/>
                <a:gd name="connsiteY17" fmla="*/ 253025 h 1068495"/>
                <a:gd name="connsiteX18" fmla="*/ 8437 w 846470"/>
                <a:gd name="connsiteY18" fmla="*/ 210008 h 1068495"/>
                <a:gd name="connsiteX19" fmla="*/ 20232 w 846470"/>
                <a:gd name="connsiteY19" fmla="*/ 149645 h 1068495"/>
                <a:gd name="connsiteX20" fmla="*/ 376166 w 846470"/>
                <a:gd name="connsiteY20" fmla="*/ 1165 h 1068495"/>
                <a:gd name="connsiteX21" fmla="*/ 549623 w 846470"/>
                <a:gd name="connsiteY21" fmla="*/ 60141 h 1068495"/>
                <a:gd name="connsiteX22" fmla="*/ 659248 w 846470"/>
                <a:gd name="connsiteY22" fmla="*/ 230129 h 1068495"/>
                <a:gd name="connsiteX23" fmla="*/ 781362 w 846470"/>
                <a:gd name="connsiteY23" fmla="*/ 633243 h 1068495"/>
                <a:gd name="connsiteX24" fmla="*/ 834787 w 846470"/>
                <a:gd name="connsiteY24" fmla="*/ 895510 h 1068495"/>
                <a:gd name="connsiteX25" fmla="*/ 849357 w 846470"/>
                <a:gd name="connsiteY25" fmla="*/ 915631 h 10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6470" h="1068495">
                  <a:moveTo>
                    <a:pt x="849357" y="915631"/>
                  </a:moveTo>
                  <a:cubicBezTo>
                    <a:pt x="829930" y="923264"/>
                    <a:pt x="843806" y="937834"/>
                    <a:pt x="845888" y="946854"/>
                  </a:cubicBezTo>
                  <a:cubicBezTo>
                    <a:pt x="850051" y="966975"/>
                    <a:pt x="844500" y="968362"/>
                    <a:pt x="827154" y="963505"/>
                  </a:cubicBezTo>
                  <a:cubicBezTo>
                    <a:pt x="779974" y="951017"/>
                    <a:pt x="732794" y="939221"/>
                    <a:pt x="685613" y="927426"/>
                  </a:cubicBezTo>
                  <a:cubicBezTo>
                    <a:pt x="673818" y="924651"/>
                    <a:pt x="664105" y="923264"/>
                    <a:pt x="659942" y="939221"/>
                  </a:cubicBezTo>
                  <a:cubicBezTo>
                    <a:pt x="655085" y="958649"/>
                    <a:pt x="639821" y="971832"/>
                    <a:pt x="625944" y="984320"/>
                  </a:cubicBezTo>
                  <a:cubicBezTo>
                    <a:pt x="590559" y="1016236"/>
                    <a:pt x="555868" y="1050234"/>
                    <a:pt x="514932" y="1075212"/>
                  </a:cubicBezTo>
                  <a:cubicBezTo>
                    <a:pt x="507300" y="1064111"/>
                    <a:pt x="514238" y="1054397"/>
                    <a:pt x="517707" y="1044683"/>
                  </a:cubicBezTo>
                  <a:cubicBezTo>
                    <a:pt x="537828" y="991259"/>
                    <a:pt x="549623" y="937140"/>
                    <a:pt x="541991" y="878858"/>
                  </a:cubicBezTo>
                  <a:cubicBezTo>
                    <a:pt x="516319" y="929508"/>
                    <a:pt x="491342" y="980157"/>
                    <a:pt x="464282" y="1029419"/>
                  </a:cubicBezTo>
                  <a:cubicBezTo>
                    <a:pt x="462201" y="1032888"/>
                    <a:pt x="460813" y="1037051"/>
                    <a:pt x="458732" y="1040520"/>
                  </a:cubicBezTo>
                  <a:cubicBezTo>
                    <a:pt x="454569" y="1046765"/>
                    <a:pt x="451793" y="1056479"/>
                    <a:pt x="444161" y="1055785"/>
                  </a:cubicBezTo>
                  <a:cubicBezTo>
                    <a:pt x="434448" y="1054397"/>
                    <a:pt x="433754" y="1043990"/>
                    <a:pt x="432366" y="1036357"/>
                  </a:cubicBezTo>
                  <a:cubicBezTo>
                    <a:pt x="424734" y="989177"/>
                    <a:pt x="418490" y="941303"/>
                    <a:pt x="406001" y="894817"/>
                  </a:cubicBezTo>
                  <a:cubicBezTo>
                    <a:pt x="400450" y="832372"/>
                    <a:pt x="381717" y="773397"/>
                    <a:pt x="361596" y="714421"/>
                  </a:cubicBezTo>
                  <a:cubicBezTo>
                    <a:pt x="335924" y="640875"/>
                    <a:pt x="308865" y="568023"/>
                    <a:pt x="278336" y="496559"/>
                  </a:cubicBezTo>
                  <a:cubicBezTo>
                    <a:pt x="237400" y="400811"/>
                    <a:pt x="172180" y="329346"/>
                    <a:pt x="90309" y="271065"/>
                  </a:cubicBezTo>
                  <a:cubicBezTo>
                    <a:pt x="83370" y="266208"/>
                    <a:pt x="73657" y="263433"/>
                    <a:pt x="70882" y="253025"/>
                  </a:cubicBezTo>
                  <a:cubicBezTo>
                    <a:pt x="39659" y="253719"/>
                    <a:pt x="23007" y="234292"/>
                    <a:pt x="8437" y="210008"/>
                  </a:cubicBezTo>
                  <a:cubicBezTo>
                    <a:pt x="-5440" y="185724"/>
                    <a:pt x="-2664" y="165603"/>
                    <a:pt x="20232" y="149645"/>
                  </a:cubicBezTo>
                  <a:cubicBezTo>
                    <a:pt x="129163" y="76099"/>
                    <a:pt x="242951" y="13654"/>
                    <a:pt x="376166" y="1165"/>
                  </a:cubicBezTo>
                  <a:cubicBezTo>
                    <a:pt x="441386" y="-5079"/>
                    <a:pt x="500361" y="13654"/>
                    <a:pt x="549623" y="60141"/>
                  </a:cubicBezTo>
                  <a:cubicBezTo>
                    <a:pt x="600273" y="108015"/>
                    <a:pt x="632189" y="167684"/>
                    <a:pt x="659248" y="230129"/>
                  </a:cubicBezTo>
                  <a:cubicBezTo>
                    <a:pt x="716142" y="359181"/>
                    <a:pt x="749446" y="495865"/>
                    <a:pt x="781362" y="633243"/>
                  </a:cubicBezTo>
                  <a:cubicBezTo>
                    <a:pt x="801483" y="719972"/>
                    <a:pt x="820216" y="807394"/>
                    <a:pt x="834787" y="895510"/>
                  </a:cubicBezTo>
                  <a:cubicBezTo>
                    <a:pt x="836174" y="905918"/>
                    <a:pt x="843806" y="909387"/>
                    <a:pt x="849357" y="915631"/>
                  </a:cubicBezTo>
                  <a:close/>
                </a:path>
              </a:pathLst>
            </a:custGeom>
            <a:solidFill>
              <a:srgbClr val="66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8">
              <a:extLst>
                <a:ext uri="{FF2B5EF4-FFF2-40B4-BE49-F238E27FC236}">
                  <a16:creationId xmlns:a16="http://schemas.microsoft.com/office/drawing/2014/main" id="{E894F631-90DE-4919-8F6B-3C363B24E745}"/>
                </a:ext>
              </a:extLst>
            </p:cNvPr>
            <p:cNvSpPr/>
            <p:nvPr/>
          </p:nvSpPr>
          <p:spPr>
            <a:xfrm>
              <a:off x="7682420" y="2663893"/>
              <a:ext cx="562001" cy="881162"/>
            </a:xfrm>
            <a:custGeom>
              <a:avLst/>
              <a:gdLst>
                <a:gd name="connsiteX0" fmla="*/ 424374 w 562000"/>
                <a:gd name="connsiteY0" fmla="*/ 38854 h 881162"/>
                <a:gd name="connsiteX1" fmla="*/ 454903 w 562000"/>
                <a:gd name="connsiteY1" fmla="*/ 205373 h 881162"/>
                <a:gd name="connsiteX2" fmla="*/ 561752 w 562000"/>
                <a:gd name="connsiteY2" fmla="*/ 0 h 881162"/>
                <a:gd name="connsiteX3" fmla="*/ 536775 w 562000"/>
                <a:gd name="connsiteY3" fmla="*/ 194966 h 881162"/>
                <a:gd name="connsiteX4" fmla="*/ 527755 w 562000"/>
                <a:gd name="connsiteY4" fmla="*/ 222719 h 881162"/>
                <a:gd name="connsiteX5" fmla="*/ 469473 w 562000"/>
                <a:gd name="connsiteY5" fmla="*/ 308754 h 881162"/>
                <a:gd name="connsiteX6" fmla="*/ 334870 w 562000"/>
                <a:gd name="connsiteY6" fmla="*/ 543268 h 881162"/>
                <a:gd name="connsiteX7" fmla="*/ 205125 w 562000"/>
                <a:gd name="connsiteY7" fmla="*/ 786801 h 881162"/>
                <a:gd name="connsiteX8" fmla="*/ 142680 w 562000"/>
                <a:gd name="connsiteY8" fmla="*/ 881856 h 881162"/>
                <a:gd name="connsiteX9" fmla="*/ 126722 w 562000"/>
                <a:gd name="connsiteY9" fmla="*/ 879774 h 881162"/>
                <a:gd name="connsiteX10" fmla="*/ 7383 w 562000"/>
                <a:gd name="connsiteY10" fmla="*/ 615426 h 881162"/>
                <a:gd name="connsiteX11" fmla="*/ 42075 w 562000"/>
                <a:gd name="connsiteY11" fmla="*/ 430867 h 881162"/>
                <a:gd name="connsiteX12" fmla="*/ 114927 w 562000"/>
                <a:gd name="connsiteY12" fmla="*/ 299040 h 881162"/>
                <a:gd name="connsiteX13" fmla="*/ 123947 w 562000"/>
                <a:gd name="connsiteY13" fmla="*/ 104074 h 881162"/>
                <a:gd name="connsiteX14" fmla="*/ 135742 w 562000"/>
                <a:gd name="connsiteY14" fmla="*/ 63138 h 881162"/>
                <a:gd name="connsiteX15" fmla="*/ 212757 w 562000"/>
                <a:gd name="connsiteY15" fmla="*/ 9714 h 881162"/>
                <a:gd name="connsiteX16" fmla="*/ 212063 w 562000"/>
                <a:gd name="connsiteY16" fmla="*/ 115175 h 881162"/>
                <a:gd name="connsiteX17" fmla="*/ 173208 w 562000"/>
                <a:gd name="connsiteY17" fmla="*/ 202598 h 881162"/>
                <a:gd name="connsiteX18" fmla="*/ 260631 w 562000"/>
                <a:gd name="connsiteY18" fmla="*/ 158193 h 881162"/>
                <a:gd name="connsiteX19" fmla="*/ 286302 w 562000"/>
                <a:gd name="connsiteY19" fmla="*/ 149867 h 881162"/>
                <a:gd name="connsiteX20" fmla="*/ 295322 w 562000"/>
                <a:gd name="connsiteY20" fmla="*/ 178314 h 881162"/>
                <a:gd name="connsiteX21" fmla="*/ 282139 w 562000"/>
                <a:gd name="connsiteY21" fmla="*/ 297652 h 881162"/>
                <a:gd name="connsiteX22" fmla="*/ 338340 w 562000"/>
                <a:gd name="connsiteY22" fmla="*/ 104074 h 881162"/>
                <a:gd name="connsiteX23" fmla="*/ 424374 w 562000"/>
                <a:gd name="connsiteY23" fmla="*/ 38854 h 88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62000" h="881162">
                  <a:moveTo>
                    <a:pt x="424374" y="38854"/>
                  </a:moveTo>
                  <a:cubicBezTo>
                    <a:pt x="440332" y="91585"/>
                    <a:pt x="445189" y="146398"/>
                    <a:pt x="454903" y="205373"/>
                  </a:cubicBezTo>
                  <a:cubicBezTo>
                    <a:pt x="490982" y="136684"/>
                    <a:pt x="524979" y="71464"/>
                    <a:pt x="561752" y="0"/>
                  </a:cubicBezTo>
                  <a:cubicBezTo>
                    <a:pt x="569384" y="71464"/>
                    <a:pt x="561752" y="133909"/>
                    <a:pt x="536775" y="194966"/>
                  </a:cubicBezTo>
                  <a:cubicBezTo>
                    <a:pt x="533305" y="203986"/>
                    <a:pt x="527061" y="212311"/>
                    <a:pt x="527755" y="222719"/>
                  </a:cubicBezTo>
                  <a:cubicBezTo>
                    <a:pt x="503471" y="247697"/>
                    <a:pt x="484044" y="277531"/>
                    <a:pt x="469473" y="308754"/>
                  </a:cubicBezTo>
                  <a:cubicBezTo>
                    <a:pt x="431313" y="390625"/>
                    <a:pt x="388295" y="470416"/>
                    <a:pt x="334870" y="543268"/>
                  </a:cubicBezTo>
                  <a:cubicBezTo>
                    <a:pt x="280058" y="618201"/>
                    <a:pt x="243285" y="702154"/>
                    <a:pt x="205125" y="786801"/>
                  </a:cubicBezTo>
                  <a:cubicBezTo>
                    <a:pt x="189166" y="822187"/>
                    <a:pt x="162801" y="849940"/>
                    <a:pt x="142680" y="881856"/>
                  </a:cubicBezTo>
                  <a:cubicBezTo>
                    <a:pt x="135742" y="892263"/>
                    <a:pt x="131579" y="888100"/>
                    <a:pt x="126722" y="879774"/>
                  </a:cubicBezTo>
                  <a:cubicBezTo>
                    <a:pt x="77460" y="795821"/>
                    <a:pt x="31667" y="710480"/>
                    <a:pt x="7383" y="615426"/>
                  </a:cubicBezTo>
                  <a:cubicBezTo>
                    <a:pt x="-9962" y="548818"/>
                    <a:pt x="3914" y="487761"/>
                    <a:pt x="42075" y="430867"/>
                  </a:cubicBezTo>
                  <a:cubicBezTo>
                    <a:pt x="69828" y="389238"/>
                    <a:pt x="101050" y="348996"/>
                    <a:pt x="114927" y="299040"/>
                  </a:cubicBezTo>
                  <a:cubicBezTo>
                    <a:pt x="132966" y="234514"/>
                    <a:pt x="128803" y="169294"/>
                    <a:pt x="123947" y="104074"/>
                  </a:cubicBezTo>
                  <a:cubicBezTo>
                    <a:pt x="122559" y="88116"/>
                    <a:pt x="123947" y="74240"/>
                    <a:pt x="135742" y="63138"/>
                  </a:cubicBezTo>
                  <a:cubicBezTo>
                    <a:pt x="157250" y="39548"/>
                    <a:pt x="178065" y="13877"/>
                    <a:pt x="212757" y="9714"/>
                  </a:cubicBezTo>
                  <a:cubicBezTo>
                    <a:pt x="228021" y="45099"/>
                    <a:pt x="222470" y="80484"/>
                    <a:pt x="212063" y="115175"/>
                  </a:cubicBezTo>
                  <a:cubicBezTo>
                    <a:pt x="203043" y="144316"/>
                    <a:pt x="191248" y="172763"/>
                    <a:pt x="173208" y="202598"/>
                  </a:cubicBezTo>
                  <a:cubicBezTo>
                    <a:pt x="204431" y="185946"/>
                    <a:pt x="232878" y="172763"/>
                    <a:pt x="260631" y="158193"/>
                  </a:cubicBezTo>
                  <a:cubicBezTo>
                    <a:pt x="268263" y="154030"/>
                    <a:pt x="275895" y="148479"/>
                    <a:pt x="286302" y="149867"/>
                  </a:cubicBezTo>
                  <a:cubicBezTo>
                    <a:pt x="302954" y="154724"/>
                    <a:pt x="298098" y="167213"/>
                    <a:pt x="295322" y="178314"/>
                  </a:cubicBezTo>
                  <a:cubicBezTo>
                    <a:pt x="286302" y="217862"/>
                    <a:pt x="275895" y="256717"/>
                    <a:pt x="282139" y="297652"/>
                  </a:cubicBezTo>
                  <a:cubicBezTo>
                    <a:pt x="307811" y="235208"/>
                    <a:pt x="330707" y="172069"/>
                    <a:pt x="338340" y="104074"/>
                  </a:cubicBezTo>
                  <a:cubicBezTo>
                    <a:pt x="344584" y="49262"/>
                    <a:pt x="370256" y="31222"/>
                    <a:pt x="424374" y="38854"/>
                  </a:cubicBezTo>
                  <a:close/>
                </a:path>
              </a:pathLst>
            </a:custGeom>
            <a:solidFill>
              <a:srgbClr val="FEFEFE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5FE348D7-6EA5-4988-89CF-4A5033858BA9}"/>
                </a:ext>
              </a:extLst>
            </p:cNvPr>
            <p:cNvSpPr/>
            <p:nvPr/>
          </p:nvSpPr>
          <p:spPr>
            <a:xfrm>
              <a:off x="7715120" y="2065119"/>
              <a:ext cx="388544" cy="915854"/>
            </a:xfrm>
            <a:custGeom>
              <a:avLst/>
              <a:gdLst>
                <a:gd name="connsiteX0" fmla="*/ 391674 w 388543"/>
                <a:gd name="connsiteY0" fmla="*/ 637628 h 915853"/>
                <a:gd name="connsiteX1" fmla="*/ 336862 w 388543"/>
                <a:gd name="connsiteY1" fmla="*/ 650811 h 915853"/>
                <a:gd name="connsiteX2" fmla="*/ 319516 w 388543"/>
                <a:gd name="connsiteY2" fmla="*/ 670932 h 915853"/>
                <a:gd name="connsiteX3" fmla="*/ 303558 w 388543"/>
                <a:gd name="connsiteY3" fmla="*/ 755579 h 915853"/>
                <a:gd name="connsiteX4" fmla="*/ 257072 w 388543"/>
                <a:gd name="connsiteY4" fmla="*/ 895733 h 915853"/>
                <a:gd name="connsiteX5" fmla="*/ 244583 w 388543"/>
                <a:gd name="connsiteY5" fmla="*/ 915854 h 915853"/>
                <a:gd name="connsiteX6" fmla="*/ 245277 w 388543"/>
                <a:gd name="connsiteY6" fmla="*/ 824268 h 915853"/>
                <a:gd name="connsiteX7" fmla="*/ 259153 w 388543"/>
                <a:gd name="connsiteY7" fmla="*/ 766680 h 915853"/>
                <a:gd name="connsiteX8" fmla="*/ 251521 w 388543"/>
                <a:gd name="connsiteY8" fmla="*/ 752110 h 915853"/>
                <a:gd name="connsiteX9" fmla="*/ 276499 w 388543"/>
                <a:gd name="connsiteY9" fmla="*/ 665381 h 915853"/>
                <a:gd name="connsiteX10" fmla="*/ 258459 w 388543"/>
                <a:gd name="connsiteY10" fmla="*/ 539799 h 915853"/>
                <a:gd name="connsiteX11" fmla="*/ 193933 w 388543"/>
                <a:gd name="connsiteY11" fmla="*/ 510658 h 915853"/>
                <a:gd name="connsiteX12" fmla="*/ 170343 w 388543"/>
                <a:gd name="connsiteY12" fmla="*/ 509270 h 915853"/>
                <a:gd name="connsiteX13" fmla="*/ 93328 w 388543"/>
                <a:gd name="connsiteY13" fmla="*/ 457233 h 915853"/>
                <a:gd name="connsiteX14" fmla="*/ 56555 w 388543"/>
                <a:gd name="connsiteY14" fmla="*/ 330956 h 915853"/>
                <a:gd name="connsiteX15" fmla="*/ 28108 w 388543"/>
                <a:gd name="connsiteY15" fmla="*/ 299734 h 915853"/>
                <a:gd name="connsiteX16" fmla="*/ 5906 w 388543"/>
                <a:gd name="connsiteY16" fmla="*/ 262267 h 915853"/>
                <a:gd name="connsiteX17" fmla="*/ 19089 w 388543"/>
                <a:gd name="connsiteY17" fmla="*/ 224800 h 915853"/>
                <a:gd name="connsiteX18" fmla="*/ 13538 w 388543"/>
                <a:gd name="connsiteY18" fmla="*/ 154724 h 915853"/>
                <a:gd name="connsiteX19" fmla="*/ 3131 w 388543"/>
                <a:gd name="connsiteY19" fmla="*/ 58282 h 915853"/>
                <a:gd name="connsiteX20" fmla="*/ 6600 w 388543"/>
                <a:gd name="connsiteY20" fmla="*/ 38854 h 915853"/>
                <a:gd name="connsiteX21" fmla="*/ 51005 w 388543"/>
                <a:gd name="connsiteY21" fmla="*/ 0 h 915853"/>
                <a:gd name="connsiteX22" fmla="*/ 244583 w 388543"/>
                <a:gd name="connsiteY22" fmla="*/ 204679 h 915853"/>
                <a:gd name="connsiteX23" fmla="*/ 388205 w 388543"/>
                <a:gd name="connsiteY23" fmla="*/ 614038 h 915853"/>
                <a:gd name="connsiteX24" fmla="*/ 391674 w 388543"/>
                <a:gd name="connsiteY24" fmla="*/ 637628 h 91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543" h="915853">
                  <a:moveTo>
                    <a:pt x="391674" y="637628"/>
                  </a:moveTo>
                  <a:cubicBezTo>
                    <a:pt x="374329" y="646648"/>
                    <a:pt x="354901" y="643179"/>
                    <a:pt x="336862" y="650811"/>
                  </a:cubicBezTo>
                  <a:cubicBezTo>
                    <a:pt x="325761" y="655668"/>
                    <a:pt x="321598" y="659831"/>
                    <a:pt x="319516" y="670932"/>
                  </a:cubicBezTo>
                  <a:cubicBezTo>
                    <a:pt x="314659" y="699379"/>
                    <a:pt x="307721" y="727132"/>
                    <a:pt x="303558" y="755579"/>
                  </a:cubicBezTo>
                  <a:cubicBezTo>
                    <a:pt x="296620" y="804841"/>
                    <a:pt x="274417" y="849246"/>
                    <a:pt x="257072" y="895733"/>
                  </a:cubicBezTo>
                  <a:cubicBezTo>
                    <a:pt x="254990" y="900589"/>
                    <a:pt x="251521" y="904752"/>
                    <a:pt x="244583" y="915854"/>
                  </a:cubicBezTo>
                  <a:cubicBezTo>
                    <a:pt x="241114" y="880468"/>
                    <a:pt x="238338" y="852021"/>
                    <a:pt x="245277" y="824268"/>
                  </a:cubicBezTo>
                  <a:cubicBezTo>
                    <a:pt x="250133" y="804841"/>
                    <a:pt x="250133" y="784720"/>
                    <a:pt x="259153" y="766680"/>
                  </a:cubicBezTo>
                  <a:cubicBezTo>
                    <a:pt x="262622" y="759742"/>
                    <a:pt x="260541" y="753498"/>
                    <a:pt x="251521" y="752110"/>
                  </a:cubicBezTo>
                  <a:cubicBezTo>
                    <a:pt x="265398" y="725051"/>
                    <a:pt x="272336" y="695216"/>
                    <a:pt x="276499" y="665381"/>
                  </a:cubicBezTo>
                  <a:cubicBezTo>
                    <a:pt x="282743" y="621670"/>
                    <a:pt x="277887" y="579347"/>
                    <a:pt x="258459" y="539799"/>
                  </a:cubicBezTo>
                  <a:cubicBezTo>
                    <a:pt x="242501" y="508576"/>
                    <a:pt x="228625" y="503026"/>
                    <a:pt x="193933" y="510658"/>
                  </a:cubicBezTo>
                  <a:cubicBezTo>
                    <a:pt x="185607" y="512739"/>
                    <a:pt x="177975" y="515515"/>
                    <a:pt x="170343" y="509270"/>
                  </a:cubicBezTo>
                  <a:cubicBezTo>
                    <a:pt x="123163" y="509964"/>
                    <a:pt x="110674" y="501638"/>
                    <a:pt x="93328" y="457233"/>
                  </a:cubicBezTo>
                  <a:cubicBezTo>
                    <a:pt x="78064" y="416297"/>
                    <a:pt x="66269" y="373974"/>
                    <a:pt x="56555" y="330956"/>
                  </a:cubicBezTo>
                  <a:cubicBezTo>
                    <a:pt x="53086" y="313610"/>
                    <a:pt x="46842" y="303203"/>
                    <a:pt x="28108" y="299734"/>
                  </a:cubicBezTo>
                  <a:cubicBezTo>
                    <a:pt x="7293" y="296265"/>
                    <a:pt x="-2420" y="284470"/>
                    <a:pt x="5906" y="262267"/>
                  </a:cubicBezTo>
                  <a:cubicBezTo>
                    <a:pt x="10763" y="249778"/>
                    <a:pt x="14232" y="237289"/>
                    <a:pt x="19089" y="224800"/>
                  </a:cubicBezTo>
                  <a:cubicBezTo>
                    <a:pt x="29496" y="200516"/>
                    <a:pt x="33659" y="180395"/>
                    <a:pt x="13538" y="154724"/>
                  </a:cubicBezTo>
                  <a:cubicBezTo>
                    <a:pt x="-7277" y="127664"/>
                    <a:pt x="1743" y="90892"/>
                    <a:pt x="3131" y="58282"/>
                  </a:cubicBezTo>
                  <a:cubicBezTo>
                    <a:pt x="3131" y="52037"/>
                    <a:pt x="5212" y="45099"/>
                    <a:pt x="6600" y="38854"/>
                  </a:cubicBezTo>
                  <a:cubicBezTo>
                    <a:pt x="11456" y="5551"/>
                    <a:pt x="17701" y="0"/>
                    <a:pt x="51005" y="0"/>
                  </a:cubicBezTo>
                  <a:cubicBezTo>
                    <a:pt x="134958" y="49262"/>
                    <a:pt x="203647" y="115869"/>
                    <a:pt x="244583" y="204679"/>
                  </a:cubicBezTo>
                  <a:cubicBezTo>
                    <a:pt x="306333" y="335813"/>
                    <a:pt x="358371" y="471110"/>
                    <a:pt x="388205" y="614038"/>
                  </a:cubicBezTo>
                  <a:cubicBezTo>
                    <a:pt x="390981" y="621670"/>
                    <a:pt x="390981" y="629996"/>
                    <a:pt x="391674" y="637628"/>
                  </a:cubicBezTo>
                  <a:close/>
                </a:path>
              </a:pathLst>
            </a:custGeom>
            <a:solidFill>
              <a:srgbClr val="FCC791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">
              <a:extLst>
                <a:ext uri="{FF2B5EF4-FFF2-40B4-BE49-F238E27FC236}">
                  <a16:creationId xmlns:a16="http://schemas.microsoft.com/office/drawing/2014/main" id="{32C05339-B1DD-4C66-B1C9-4FBF61D395C8}"/>
                </a:ext>
              </a:extLst>
            </p:cNvPr>
            <p:cNvSpPr/>
            <p:nvPr/>
          </p:nvSpPr>
          <p:spPr>
            <a:xfrm>
              <a:off x="7841751" y="2565970"/>
              <a:ext cx="159581" cy="312223"/>
            </a:xfrm>
            <a:custGeom>
              <a:avLst/>
              <a:gdLst>
                <a:gd name="connsiteX0" fmla="*/ 45099 w 159580"/>
                <a:gd name="connsiteY0" fmla="*/ 8419 h 312222"/>
                <a:gd name="connsiteX1" fmla="*/ 61751 w 159580"/>
                <a:gd name="connsiteY1" fmla="*/ 4950 h 312222"/>
                <a:gd name="connsiteX2" fmla="*/ 144316 w 159580"/>
                <a:gd name="connsiteY2" fmla="*/ 45886 h 312222"/>
                <a:gd name="connsiteX3" fmla="*/ 142929 w 159580"/>
                <a:gd name="connsiteY3" fmla="*/ 234607 h 312222"/>
                <a:gd name="connsiteX4" fmla="*/ 126277 w 159580"/>
                <a:gd name="connsiteY4" fmla="*/ 251259 h 312222"/>
                <a:gd name="connsiteX5" fmla="*/ 0 w 159580"/>
                <a:gd name="connsiteY5" fmla="*/ 314398 h 312222"/>
                <a:gd name="connsiteX6" fmla="*/ 54812 w 159580"/>
                <a:gd name="connsiteY6" fmla="*/ 107637 h 312222"/>
                <a:gd name="connsiteX7" fmla="*/ 32610 w 159580"/>
                <a:gd name="connsiteY7" fmla="*/ 43805 h 312222"/>
                <a:gd name="connsiteX8" fmla="*/ 45099 w 159580"/>
                <a:gd name="connsiteY8" fmla="*/ 8419 h 31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580" h="312222">
                  <a:moveTo>
                    <a:pt x="45099" y="8419"/>
                  </a:moveTo>
                  <a:cubicBezTo>
                    <a:pt x="50649" y="7032"/>
                    <a:pt x="56200" y="6338"/>
                    <a:pt x="61751" y="4950"/>
                  </a:cubicBezTo>
                  <a:cubicBezTo>
                    <a:pt x="109625" y="-6845"/>
                    <a:pt x="126277" y="787"/>
                    <a:pt x="144316" y="45886"/>
                  </a:cubicBezTo>
                  <a:cubicBezTo>
                    <a:pt x="169294" y="109024"/>
                    <a:pt x="161662" y="172163"/>
                    <a:pt x="142929" y="234607"/>
                  </a:cubicBezTo>
                  <a:cubicBezTo>
                    <a:pt x="140153" y="244321"/>
                    <a:pt x="131134" y="245015"/>
                    <a:pt x="126277" y="251259"/>
                  </a:cubicBezTo>
                  <a:cubicBezTo>
                    <a:pt x="86035" y="271380"/>
                    <a:pt x="45793" y="291501"/>
                    <a:pt x="0" y="314398"/>
                  </a:cubicBezTo>
                  <a:cubicBezTo>
                    <a:pt x="37467" y="246402"/>
                    <a:pt x="69383" y="182570"/>
                    <a:pt x="54812" y="107637"/>
                  </a:cubicBezTo>
                  <a:cubicBezTo>
                    <a:pt x="50649" y="85434"/>
                    <a:pt x="45099" y="62538"/>
                    <a:pt x="32610" y="43805"/>
                  </a:cubicBezTo>
                  <a:cubicBezTo>
                    <a:pt x="20121" y="25071"/>
                    <a:pt x="20815" y="13276"/>
                    <a:pt x="45099" y="8419"/>
                  </a:cubicBezTo>
                  <a:close/>
                </a:path>
              </a:pathLst>
            </a:custGeom>
            <a:solidFill>
              <a:srgbClr val="653515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1">
              <a:extLst>
                <a:ext uri="{FF2B5EF4-FFF2-40B4-BE49-F238E27FC236}">
                  <a16:creationId xmlns:a16="http://schemas.microsoft.com/office/drawing/2014/main" id="{DF3E5384-3562-4AB0-B863-87276071B925}"/>
                </a:ext>
              </a:extLst>
            </p:cNvPr>
            <p:cNvSpPr/>
            <p:nvPr/>
          </p:nvSpPr>
          <p:spPr>
            <a:xfrm>
              <a:off x="7517089" y="3909052"/>
              <a:ext cx="131827" cy="333038"/>
            </a:xfrm>
            <a:custGeom>
              <a:avLst/>
              <a:gdLst>
                <a:gd name="connsiteX0" fmla="*/ 2033 w 131827"/>
                <a:gd name="connsiteY0" fmla="*/ 250041 h 333037"/>
                <a:gd name="connsiteX1" fmla="*/ 9665 w 131827"/>
                <a:gd name="connsiteY1" fmla="*/ 189679 h 333037"/>
                <a:gd name="connsiteX2" fmla="*/ 43662 w 131827"/>
                <a:gd name="connsiteY2" fmla="*/ 110582 h 333037"/>
                <a:gd name="connsiteX3" fmla="*/ 64477 w 131827"/>
                <a:gd name="connsiteY3" fmla="*/ 96012 h 333037"/>
                <a:gd name="connsiteX4" fmla="*/ 83904 w 131827"/>
                <a:gd name="connsiteY4" fmla="*/ 64789 h 333037"/>
                <a:gd name="connsiteX5" fmla="*/ 77660 w 131827"/>
                <a:gd name="connsiteY5" fmla="*/ 30792 h 333037"/>
                <a:gd name="connsiteX6" fmla="*/ 89455 w 131827"/>
                <a:gd name="connsiteY6" fmla="*/ 3732 h 333037"/>
                <a:gd name="connsiteX7" fmla="*/ 132472 w 131827"/>
                <a:gd name="connsiteY7" fmla="*/ 7202 h 333037"/>
                <a:gd name="connsiteX8" fmla="*/ 124840 w 131827"/>
                <a:gd name="connsiteY8" fmla="*/ 63402 h 333037"/>
                <a:gd name="connsiteX9" fmla="*/ 104719 w 131827"/>
                <a:gd name="connsiteY9" fmla="*/ 73115 h 333037"/>
                <a:gd name="connsiteX10" fmla="*/ 110270 w 131827"/>
                <a:gd name="connsiteY10" fmla="*/ 121683 h 333037"/>
                <a:gd name="connsiteX11" fmla="*/ 115127 w 131827"/>
                <a:gd name="connsiteY11" fmla="*/ 137641 h 333037"/>
                <a:gd name="connsiteX12" fmla="*/ 131779 w 131827"/>
                <a:gd name="connsiteY12" fmla="*/ 177883 h 333037"/>
                <a:gd name="connsiteX13" fmla="*/ 101250 w 131827"/>
                <a:gd name="connsiteY13" fmla="*/ 204249 h 333037"/>
                <a:gd name="connsiteX14" fmla="*/ 117902 w 131827"/>
                <a:gd name="connsiteY14" fmla="*/ 269469 h 333037"/>
                <a:gd name="connsiteX15" fmla="*/ 61702 w 131827"/>
                <a:gd name="connsiteY15" fmla="*/ 254898 h 333037"/>
                <a:gd name="connsiteX16" fmla="*/ 95006 w 131827"/>
                <a:gd name="connsiteY16" fmla="*/ 318037 h 333037"/>
                <a:gd name="connsiteX17" fmla="*/ 81129 w 131827"/>
                <a:gd name="connsiteY17" fmla="*/ 336770 h 333037"/>
                <a:gd name="connsiteX18" fmla="*/ 2033 w 131827"/>
                <a:gd name="connsiteY18" fmla="*/ 250041 h 33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27" h="333037">
                  <a:moveTo>
                    <a:pt x="2033" y="250041"/>
                  </a:moveTo>
                  <a:cubicBezTo>
                    <a:pt x="-2130" y="229227"/>
                    <a:pt x="-49" y="208412"/>
                    <a:pt x="9665" y="189679"/>
                  </a:cubicBezTo>
                  <a:cubicBezTo>
                    <a:pt x="22848" y="164007"/>
                    <a:pt x="38806" y="139723"/>
                    <a:pt x="43662" y="110582"/>
                  </a:cubicBezTo>
                  <a:cubicBezTo>
                    <a:pt x="45050" y="100175"/>
                    <a:pt x="54070" y="96706"/>
                    <a:pt x="64477" y="96012"/>
                  </a:cubicBezTo>
                  <a:cubicBezTo>
                    <a:pt x="85292" y="94624"/>
                    <a:pt x="88067" y="82135"/>
                    <a:pt x="83904" y="64789"/>
                  </a:cubicBezTo>
                  <a:cubicBezTo>
                    <a:pt x="81129" y="53688"/>
                    <a:pt x="79048" y="41893"/>
                    <a:pt x="77660" y="30792"/>
                  </a:cubicBezTo>
                  <a:cubicBezTo>
                    <a:pt x="76272" y="19691"/>
                    <a:pt x="75579" y="7895"/>
                    <a:pt x="89455" y="3732"/>
                  </a:cubicBezTo>
                  <a:cubicBezTo>
                    <a:pt x="104026" y="-430"/>
                    <a:pt x="119290" y="-3206"/>
                    <a:pt x="132472" y="7202"/>
                  </a:cubicBezTo>
                  <a:cubicBezTo>
                    <a:pt x="142880" y="15528"/>
                    <a:pt x="136635" y="55770"/>
                    <a:pt x="124840" y="63402"/>
                  </a:cubicBezTo>
                  <a:cubicBezTo>
                    <a:pt x="119290" y="66871"/>
                    <a:pt x="113045" y="69646"/>
                    <a:pt x="104719" y="73115"/>
                  </a:cubicBezTo>
                  <a:cubicBezTo>
                    <a:pt x="124840" y="87686"/>
                    <a:pt x="129003" y="103644"/>
                    <a:pt x="110270" y="121683"/>
                  </a:cubicBezTo>
                  <a:cubicBezTo>
                    <a:pt x="102638" y="128621"/>
                    <a:pt x="111658" y="133478"/>
                    <a:pt x="115127" y="137641"/>
                  </a:cubicBezTo>
                  <a:cubicBezTo>
                    <a:pt x="124147" y="149436"/>
                    <a:pt x="132472" y="161925"/>
                    <a:pt x="131779" y="177883"/>
                  </a:cubicBezTo>
                  <a:cubicBezTo>
                    <a:pt x="131085" y="196617"/>
                    <a:pt x="126922" y="211187"/>
                    <a:pt x="101250" y="204249"/>
                  </a:cubicBezTo>
                  <a:cubicBezTo>
                    <a:pt x="114433" y="225757"/>
                    <a:pt x="142880" y="243797"/>
                    <a:pt x="117902" y="269469"/>
                  </a:cubicBezTo>
                  <a:cubicBezTo>
                    <a:pt x="97781" y="290284"/>
                    <a:pt x="82517" y="268775"/>
                    <a:pt x="61702" y="254898"/>
                  </a:cubicBezTo>
                  <a:cubicBezTo>
                    <a:pt x="74885" y="279182"/>
                    <a:pt x="85986" y="297916"/>
                    <a:pt x="95006" y="318037"/>
                  </a:cubicBezTo>
                  <a:cubicBezTo>
                    <a:pt x="99863" y="329138"/>
                    <a:pt x="102638" y="343015"/>
                    <a:pt x="81129" y="336770"/>
                  </a:cubicBezTo>
                  <a:cubicBezTo>
                    <a:pt x="40193" y="321506"/>
                    <a:pt x="11053" y="294447"/>
                    <a:pt x="2033" y="250041"/>
                  </a:cubicBezTo>
                  <a:close/>
                </a:path>
              </a:pathLst>
            </a:custGeom>
            <a:solidFill>
              <a:srgbClr val="FB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2">
              <a:extLst>
                <a:ext uri="{FF2B5EF4-FFF2-40B4-BE49-F238E27FC236}">
                  <a16:creationId xmlns:a16="http://schemas.microsoft.com/office/drawing/2014/main" id="{1BF8B6E6-DC02-41BC-BB20-CDB8218272D1}"/>
                </a:ext>
              </a:extLst>
            </p:cNvPr>
            <p:cNvSpPr/>
            <p:nvPr/>
          </p:nvSpPr>
          <p:spPr>
            <a:xfrm>
              <a:off x="8031111" y="3840625"/>
              <a:ext cx="444050" cy="367729"/>
            </a:xfrm>
            <a:custGeom>
              <a:avLst/>
              <a:gdLst>
                <a:gd name="connsiteX0" fmla="*/ 161023 w 444050"/>
                <a:gd name="connsiteY0" fmla="*/ 74935 h 367729"/>
                <a:gd name="connsiteX1" fmla="*/ 82621 w 444050"/>
                <a:gd name="connsiteY1" fmla="*/ 92281 h 367729"/>
                <a:gd name="connsiteX2" fmla="*/ 49317 w 444050"/>
                <a:gd name="connsiteY2" fmla="*/ 108932 h 367729"/>
                <a:gd name="connsiteX3" fmla="*/ 18095 w 444050"/>
                <a:gd name="connsiteY3" fmla="*/ 100606 h 367729"/>
                <a:gd name="connsiteX4" fmla="*/ 20176 w 444050"/>
                <a:gd name="connsiteY4" fmla="*/ 72853 h 367729"/>
                <a:gd name="connsiteX5" fmla="*/ 156167 w 444050"/>
                <a:gd name="connsiteY5" fmla="*/ 695 h 367729"/>
                <a:gd name="connsiteX6" fmla="*/ 315053 w 444050"/>
                <a:gd name="connsiteY6" fmla="*/ 30530 h 367729"/>
                <a:gd name="connsiteX7" fmla="*/ 371253 w 444050"/>
                <a:gd name="connsiteY7" fmla="*/ 94362 h 367729"/>
                <a:gd name="connsiteX8" fmla="*/ 437861 w 444050"/>
                <a:gd name="connsiteY8" fmla="*/ 256024 h 367729"/>
                <a:gd name="connsiteX9" fmla="*/ 448962 w 444050"/>
                <a:gd name="connsiteY9" fmla="*/ 274064 h 367729"/>
                <a:gd name="connsiteX10" fmla="*/ 426760 w 444050"/>
                <a:gd name="connsiteY10" fmla="*/ 278920 h 367729"/>
                <a:gd name="connsiteX11" fmla="*/ 307421 w 444050"/>
                <a:gd name="connsiteY11" fmla="*/ 281696 h 367729"/>
                <a:gd name="connsiteX12" fmla="*/ 156860 w 444050"/>
                <a:gd name="connsiteY12" fmla="*/ 330264 h 367729"/>
                <a:gd name="connsiteX13" fmla="*/ 95804 w 444050"/>
                <a:gd name="connsiteY13" fmla="*/ 362874 h 367729"/>
                <a:gd name="connsiteX14" fmla="*/ 64581 w 444050"/>
                <a:gd name="connsiteY14" fmla="*/ 361486 h 367729"/>
                <a:gd name="connsiteX15" fmla="*/ 76376 w 444050"/>
                <a:gd name="connsiteY15" fmla="*/ 334427 h 367729"/>
                <a:gd name="connsiteX16" fmla="*/ 140902 w 444050"/>
                <a:gd name="connsiteY16" fmla="*/ 271982 h 367729"/>
                <a:gd name="connsiteX17" fmla="*/ 197796 w 444050"/>
                <a:gd name="connsiteY17" fmla="*/ 215088 h 367729"/>
                <a:gd name="connsiteX18" fmla="*/ 167962 w 444050"/>
                <a:gd name="connsiteY18" fmla="*/ 216476 h 367729"/>
                <a:gd name="connsiteX19" fmla="*/ 62500 w 444050"/>
                <a:gd name="connsiteY19" fmla="*/ 253943 h 367729"/>
                <a:gd name="connsiteX20" fmla="*/ 11850 w 444050"/>
                <a:gd name="connsiteY20" fmla="*/ 255330 h 367729"/>
                <a:gd name="connsiteX21" fmla="*/ 7687 w 444050"/>
                <a:gd name="connsiteY21" fmla="*/ 183866 h 367729"/>
                <a:gd name="connsiteX22" fmla="*/ 46542 w 444050"/>
                <a:gd name="connsiteY22" fmla="*/ 139461 h 367729"/>
                <a:gd name="connsiteX23" fmla="*/ 147147 w 444050"/>
                <a:gd name="connsiteY23" fmla="*/ 86730 h 367729"/>
                <a:gd name="connsiteX24" fmla="*/ 161023 w 444050"/>
                <a:gd name="connsiteY24" fmla="*/ 74935 h 36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4050" h="367729">
                  <a:moveTo>
                    <a:pt x="161023" y="74935"/>
                  </a:moveTo>
                  <a:cubicBezTo>
                    <a:pt x="132576" y="74241"/>
                    <a:pt x="106905" y="78404"/>
                    <a:pt x="82621" y="92281"/>
                  </a:cubicBezTo>
                  <a:cubicBezTo>
                    <a:pt x="71520" y="98525"/>
                    <a:pt x="61112" y="104769"/>
                    <a:pt x="49317" y="108932"/>
                  </a:cubicBezTo>
                  <a:cubicBezTo>
                    <a:pt x="37522" y="113095"/>
                    <a:pt x="25727" y="111014"/>
                    <a:pt x="18095" y="100606"/>
                  </a:cubicBezTo>
                  <a:cubicBezTo>
                    <a:pt x="10463" y="90893"/>
                    <a:pt x="15319" y="81873"/>
                    <a:pt x="20176" y="72853"/>
                  </a:cubicBezTo>
                  <a:cubicBezTo>
                    <a:pt x="42379" y="31224"/>
                    <a:pt x="110374" y="-5549"/>
                    <a:pt x="156167" y="695"/>
                  </a:cubicBezTo>
                  <a:cubicBezTo>
                    <a:pt x="209591" y="7633"/>
                    <a:pt x="262322" y="16653"/>
                    <a:pt x="315053" y="30530"/>
                  </a:cubicBezTo>
                  <a:cubicBezTo>
                    <a:pt x="355989" y="40937"/>
                    <a:pt x="361540" y="54120"/>
                    <a:pt x="371253" y="94362"/>
                  </a:cubicBezTo>
                  <a:cubicBezTo>
                    <a:pt x="385130" y="151256"/>
                    <a:pt x="399007" y="208844"/>
                    <a:pt x="437861" y="256024"/>
                  </a:cubicBezTo>
                  <a:cubicBezTo>
                    <a:pt x="442718" y="261575"/>
                    <a:pt x="451738" y="267125"/>
                    <a:pt x="448962" y="274064"/>
                  </a:cubicBezTo>
                  <a:cubicBezTo>
                    <a:pt x="445493" y="283083"/>
                    <a:pt x="434392" y="278920"/>
                    <a:pt x="426760" y="278920"/>
                  </a:cubicBezTo>
                  <a:cubicBezTo>
                    <a:pt x="387211" y="280308"/>
                    <a:pt x="346969" y="282390"/>
                    <a:pt x="307421" y="281696"/>
                  </a:cubicBezTo>
                  <a:cubicBezTo>
                    <a:pt x="251221" y="279614"/>
                    <a:pt x="201265" y="296266"/>
                    <a:pt x="156860" y="330264"/>
                  </a:cubicBezTo>
                  <a:cubicBezTo>
                    <a:pt x="138127" y="344140"/>
                    <a:pt x="118700" y="356629"/>
                    <a:pt x="95804" y="362874"/>
                  </a:cubicBezTo>
                  <a:cubicBezTo>
                    <a:pt x="85396" y="365649"/>
                    <a:pt x="72213" y="374669"/>
                    <a:pt x="64581" y="361486"/>
                  </a:cubicBezTo>
                  <a:cubicBezTo>
                    <a:pt x="58337" y="350385"/>
                    <a:pt x="68744" y="341365"/>
                    <a:pt x="76376" y="334427"/>
                  </a:cubicBezTo>
                  <a:cubicBezTo>
                    <a:pt x="97885" y="313612"/>
                    <a:pt x="118700" y="292797"/>
                    <a:pt x="140902" y="271982"/>
                  </a:cubicBezTo>
                  <a:cubicBezTo>
                    <a:pt x="159636" y="253943"/>
                    <a:pt x="180451" y="237291"/>
                    <a:pt x="197796" y="215088"/>
                  </a:cubicBezTo>
                  <a:cubicBezTo>
                    <a:pt x="185307" y="207456"/>
                    <a:pt x="176288" y="213701"/>
                    <a:pt x="167962" y="216476"/>
                  </a:cubicBezTo>
                  <a:cubicBezTo>
                    <a:pt x="132576" y="228271"/>
                    <a:pt x="97885" y="242147"/>
                    <a:pt x="62500" y="253943"/>
                  </a:cubicBezTo>
                  <a:cubicBezTo>
                    <a:pt x="45848" y="259493"/>
                    <a:pt x="23645" y="272676"/>
                    <a:pt x="11850" y="255330"/>
                  </a:cubicBezTo>
                  <a:cubicBezTo>
                    <a:pt x="-2026" y="235209"/>
                    <a:pt x="-4108" y="208150"/>
                    <a:pt x="7687" y="183866"/>
                  </a:cubicBezTo>
                  <a:cubicBezTo>
                    <a:pt x="16013" y="165826"/>
                    <a:pt x="31277" y="151950"/>
                    <a:pt x="46542" y="139461"/>
                  </a:cubicBezTo>
                  <a:cubicBezTo>
                    <a:pt x="76376" y="114483"/>
                    <a:pt x="109680" y="97137"/>
                    <a:pt x="147147" y="86730"/>
                  </a:cubicBezTo>
                  <a:cubicBezTo>
                    <a:pt x="151310" y="83955"/>
                    <a:pt x="158248" y="84648"/>
                    <a:pt x="161023" y="74935"/>
                  </a:cubicBezTo>
                  <a:close/>
                </a:path>
              </a:pathLst>
            </a:custGeom>
            <a:solidFill>
              <a:srgbClr val="FCC792"/>
            </a:solidFill>
            <a:ln w="69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1F492C0E-CF83-4E5C-9207-BA590FC87A35}"/>
              </a:ext>
            </a:extLst>
          </p:cNvPr>
          <p:cNvGrpSpPr/>
          <p:nvPr/>
        </p:nvGrpSpPr>
        <p:grpSpPr>
          <a:xfrm>
            <a:off x="2691883" y="2523588"/>
            <a:ext cx="6808234" cy="484632"/>
            <a:chOff x="2803368" y="2575497"/>
            <a:chExt cx="6808234" cy="484632"/>
          </a:xfrm>
        </p:grpSpPr>
        <p:sp>
          <p:nvSpPr>
            <p:cNvPr id="40" name="Pentagon 10">
              <a:extLst>
                <a:ext uri="{FF2B5EF4-FFF2-40B4-BE49-F238E27FC236}">
                  <a16:creationId xmlns:a16="http://schemas.microsoft.com/office/drawing/2014/main" id="{E2A8DF2F-C9E1-45E7-9B26-A9D331F89616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Pentagon 15">
              <a:extLst>
                <a:ext uri="{FF2B5EF4-FFF2-40B4-BE49-F238E27FC236}">
                  <a16:creationId xmlns:a16="http://schemas.microsoft.com/office/drawing/2014/main" id="{5BABE049-FDB2-486D-97EC-0D7C5D7C9B18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F07EE2C-C7CE-4CE2-B2E8-A10CA4BB2CEE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E4251A-63DA-4DEF-B37F-6FD5B8F5C029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2411E712-B474-4026-9A12-EEFE41A52451}"/>
              </a:ext>
            </a:extLst>
          </p:cNvPr>
          <p:cNvGrpSpPr/>
          <p:nvPr/>
        </p:nvGrpSpPr>
        <p:grpSpPr>
          <a:xfrm>
            <a:off x="3098594" y="3367676"/>
            <a:ext cx="5994812" cy="484632"/>
            <a:chOff x="3206868" y="1790901"/>
            <a:chExt cx="5994812" cy="484632"/>
          </a:xfrm>
        </p:grpSpPr>
        <p:sp>
          <p:nvSpPr>
            <p:cNvPr id="45" name="Pentagon 14">
              <a:extLst>
                <a:ext uri="{FF2B5EF4-FFF2-40B4-BE49-F238E27FC236}">
                  <a16:creationId xmlns:a16="http://schemas.microsoft.com/office/drawing/2014/main" id="{8684767A-61DC-41C4-B8F2-552931C6398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Pentagon 16">
              <a:extLst>
                <a:ext uri="{FF2B5EF4-FFF2-40B4-BE49-F238E27FC236}">
                  <a16:creationId xmlns:a16="http://schemas.microsoft.com/office/drawing/2014/main" id="{8C927857-11D4-43B8-9A9E-039D438E0777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06B7140-F208-4238-A27F-6788828ADDE7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291BA31-8E59-4506-BBBE-FAE4D47C7FD2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1B3CEF04-5C93-4C8F-9D8A-D4C56FC7B391}"/>
              </a:ext>
            </a:extLst>
          </p:cNvPr>
          <p:cNvGrpSpPr/>
          <p:nvPr/>
        </p:nvGrpSpPr>
        <p:grpSpPr>
          <a:xfrm flipH="1">
            <a:off x="3098594" y="1679500"/>
            <a:ext cx="5994812" cy="484632"/>
            <a:chOff x="3206868" y="1790901"/>
            <a:chExt cx="5994812" cy="484632"/>
          </a:xfrm>
        </p:grpSpPr>
        <p:sp>
          <p:nvSpPr>
            <p:cNvPr id="50" name="Pentagon 14">
              <a:extLst>
                <a:ext uri="{FF2B5EF4-FFF2-40B4-BE49-F238E27FC236}">
                  <a16:creationId xmlns:a16="http://schemas.microsoft.com/office/drawing/2014/main" id="{AF0C7F43-2D0D-4271-91B0-C38A7501C9E5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Pentagon 16">
              <a:extLst>
                <a:ext uri="{FF2B5EF4-FFF2-40B4-BE49-F238E27FC236}">
                  <a16:creationId xmlns:a16="http://schemas.microsoft.com/office/drawing/2014/main" id="{0007ED1B-7871-4E6D-8A38-9B627C5C876C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7E5A82-113E-4002-AE92-BB5D05F8AAFC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7CFB57E-4E11-4AEE-BCB3-B326E2704AFD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직사각형 1">
            <a:extLst>
              <a:ext uri="{FF2B5EF4-FFF2-40B4-BE49-F238E27FC236}">
                <a16:creationId xmlns:a16="http://schemas.microsoft.com/office/drawing/2014/main" id="{35FD2E6E-DB7E-4E99-ABD6-8084FF3E3FCC}"/>
              </a:ext>
            </a:extLst>
          </p:cNvPr>
          <p:cNvSpPr/>
          <p:nvPr/>
        </p:nvSpPr>
        <p:spPr>
          <a:xfrm>
            <a:off x="9194693" y="159865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5" name="직사각형 1">
            <a:extLst>
              <a:ext uri="{FF2B5EF4-FFF2-40B4-BE49-F238E27FC236}">
                <a16:creationId xmlns:a16="http://schemas.microsoft.com/office/drawing/2014/main" id="{FE37C814-12A9-4118-A166-5B659D2772D6}"/>
              </a:ext>
            </a:extLst>
          </p:cNvPr>
          <p:cNvSpPr/>
          <p:nvPr/>
        </p:nvSpPr>
        <p:spPr>
          <a:xfrm>
            <a:off x="9153291" y="329435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6" name="직사각형 1">
            <a:extLst>
              <a:ext uri="{FF2B5EF4-FFF2-40B4-BE49-F238E27FC236}">
                <a16:creationId xmlns:a16="http://schemas.microsoft.com/office/drawing/2014/main" id="{9BF65A01-8B4A-47C7-B261-09B8C68F20F9}"/>
              </a:ext>
            </a:extLst>
          </p:cNvPr>
          <p:cNvSpPr/>
          <p:nvPr/>
        </p:nvSpPr>
        <p:spPr>
          <a:xfrm>
            <a:off x="760561" y="1592900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8" name="직사각형 1">
            <a:extLst>
              <a:ext uri="{FF2B5EF4-FFF2-40B4-BE49-F238E27FC236}">
                <a16:creationId xmlns:a16="http://schemas.microsoft.com/office/drawing/2014/main" id="{F5D9CBBA-E0BC-4259-A7BE-F1B0FBDAF068}"/>
              </a:ext>
            </a:extLst>
          </p:cNvPr>
          <p:cNvSpPr/>
          <p:nvPr/>
        </p:nvSpPr>
        <p:spPr>
          <a:xfrm>
            <a:off x="719159" y="3288603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57" name="직사각형 1">
            <a:extLst>
              <a:ext uri="{FF2B5EF4-FFF2-40B4-BE49-F238E27FC236}">
                <a16:creationId xmlns:a16="http://schemas.microsoft.com/office/drawing/2014/main" id="{33A73D5A-B16F-44ED-8E8C-43E1375C2C08}"/>
              </a:ext>
            </a:extLst>
          </p:cNvPr>
          <p:cNvSpPr/>
          <p:nvPr/>
        </p:nvSpPr>
        <p:spPr>
          <a:xfrm>
            <a:off x="338077" y="2440752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</p:txBody>
      </p:sp>
      <p:sp>
        <p:nvSpPr>
          <p:cNvPr id="68" name="직사각형 1">
            <a:extLst>
              <a:ext uri="{FF2B5EF4-FFF2-40B4-BE49-F238E27FC236}">
                <a16:creationId xmlns:a16="http://schemas.microsoft.com/office/drawing/2014/main" id="{F6FCBCA1-7673-4A26-808B-91C6690F4C77}"/>
              </a:ext>
            </a:extLst>
          </p:cNvPr>
          <p:cNvSpPr/>
          <p:nvPr/>
        </p:nvSpPr>
        <p:spPr>
          <a:xfrm>
            <a:off x="9550525" y="2439104"/>
            <a:ext cx="230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340F2EFF-1356-4928-AB69-AB10EE0A2934}"/>
              </a:ext>
            </a:extLst>
          </p:cNvPr>
          <p:cNvGrpSpPr/>
          <p:nvPr/>
        </p:nvGrpSpPr>
        <p:grpSpPr>
          <a:xfrm rot="1272737">
            <a:off x="8476330" y="4018222"/>
            <a:ext cx="2047572" cy="1149046"/>
            <a:chOff x="3127543" y="5430183"/>
            <a:chExt cx="1452356" cy="815026"/>
          </a:xfrm>
        </p:grpSpPr>
        <p:sp>
          <p:nvSpPr>
            <p:cNvPr id="70" name="Freeform: Shape 523">
              <a:extLst>
                <a:ext uri="{FF2B5EF4-FFF2-40B4-BE49-F238E27FC236}">
                  <a16:creationId xmlns:a16="http://schemas.microsoft.com/office/drawing/2014/main" id="{0129F7EF-51C1-4F93-B618-949D7DBC1EA7}"/>
                </a:ext>
              </a:extLst>
            </p:cNvPr>
            <p:cNvSpPr/>
            <p:nvPr/>
          </p:nvSpPr>
          <p:spPr>
            <a:xfrm>
              <a:off x="3889006" y="5430183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1" name="Freeform: Shape 527">
              <a:extLst>
                <a:ext uri="{FF2B5EF4-FFF2-40B4-BE49-F238E27FC236}">
                  <a16:creationId xmlns:a16="http://schemas.microsoft.com/office/drawing/2014/main" id="{529B99C9-056A-4DBF-A2BD-ABF894D2BE31}"/>
                </a:ext>
              </a:extLst>
            </p:cNvPr>
            <p:cNvSpPr/>
            <p:nvPr/>
          </p:nvSpPr>
          <p:spPr>
            <a:xfrm>
              <a:off x="3127543" y="5524570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0F7B10B6-C12B-4687-8B69-B18B6D3350A0}"/>
              </a:ext>
            </a:extLst>
          </p:cNvPr>
          <p:cNvGrpSpPr/>
          <p:nvPr/>
        </p:nvGrpSpPr>
        <p:grpSpPr>
          <a:xfrm rot="21187442">
            <a:off x="1308643" y="4977457"/>
            <a:ext cx="2093679" cy="1151677"/>
            <a:chOff x="6402910" y="125001"/>
            <a:chExt cx="1792179" cy="985830"/>
          </a:xfrm>
        </p:grpSpPr>
        <p:grpSp>
          <p:nvGrpSpPr>
            <p:cNvPr id="73" name="Graphic 8">
              <a:extLst>
                <a:ext uri="{FF2B5EF4-FFF2-40B4-BE49-F238E27FC236}">
                  <a16:creationId xmlns:a16="http://schemas.microsoft.com/office/drawing/2014/main" id="{CD652A26-0B1F-4595-A68E-53189A1AA072}"/>
                </a:ext>
              </a:extLst>
            </p:cNvPr>
            <p:cNvGrpSpPr/>
            <p:nvPr/>
          </p:nvGrpSpPr>
          <p:grpSpPr>
            <a:xfrm>
              <a:off x="6897551" y="125001"/>
              <a:ext cx="768648" cy="985830"/>
              <a:chOff x="5438810" y="2586043"/>
              <a:chExt cx="1315990" cy="1687823"/>
            </a:xfrm>
          </p:grpSpPr>
          <p:sp>
            <p:nvSpPr>
              <p:cNvPr id="74" name="Freeform: Shape 365">
                <a:extLst>
                  <a:ext uri="{FF2B5EF4-FFF2-40B4-BE49-F238E27FC236}">
                    <a16:creationId xmlns:a16="http://schemas.microsoft.com/office/drawing/2014/main" id="{2EB15F93-631B-4FA3-A8FE-C938FE9355E1}"/>
                  </a:ext>
                </a:extLst>
              </p:cNvPr>
              <p:cNvSpPr/>
              <p:nvPr/>
            </p:nvSpPr>
            <p:spPr>
              <a:xfrm>
                <a:off x="5438810" y="2586043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6DA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366">
                <a:extLst>
                  <a:ext uri="{FF2B5EF4-FFF2-40B4-BE49-F238E27FC236}">
                    <a16:creationId xmlns:a16="http://schemas.microsoft.com/office/drawing/2014/main" id="{7CBE0713-5E29-4796-94C7-660DF71D5F70}"/>
                  </a:ext>
                </a:extLst>
              </p:cNvPr>
              <p:cNvSpPr/>
              <p:nvPr/>
            </p:nvSpPr>
            <p:spPr>
              <a:xfrm>
                <a:off x="6296412" y="3951966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367">
                <a:extLst>
                  <a:ext uri="{FF2B5EF4-FFF2-40B4-BE49-F238E27FC236}">
                    <a16:creationId xmlns:a16="http://schemas.microsoft.com/office/drawing/2014/main" id="{C65DE7A5-21CA-46C3-B35F-70165FEB9B90}"/>
                  </a:ext>
                </a:extLst>
              </p:cNvPr>
              <p:cNvSpPr/>
              <p:nvPr/>
            </p:nvSpPr>
            <p:spPr>
              <a:xfrm>
                <a:off x="5923149" y="3437679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368">
                <a:extLst>
                  <a:ext uri="{FF2B5EF4-FFF2-40B4-BE49-F238E27FC236}">
                    <a16:creationId xmlns:a16="http://schemas.microsoft.com/office/drawing/2014/main" id="{8C461AE3-25C5-420F-A3CE-0786F61CA498}"/>
                  </a:ext>
                </a:extLst>
              </p:cNvPr>
              <p:cNvSpPr/>
              <p:nvPr/>
            </p:nvSpPr>
            <p:spPr>
              <a:xfrm>
                <a:off x="5893821" y="2894075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Group 355">
              <a:extLst>
                <a:ext uri="{FF2B5EF4-FFF2-40B4-BE49-F238E27FC236}">
                  <a16:creationId xmlns:a16="http://schemas.microsoft.com/office/drawing/2014/main" id="{4BC60D68-FA33-4EAD-B3D3-3507BE87AAAE}"/>
                </a:ext>
              </a:extLst>
            </p:cNvPr>
            <p:cNvGrpSpPr/>
            <p:nvPr/>
          </p:nvGrpSpPr>
          <p:grpSpPr>
            <a:xfrm>
              <a:off x="6402910" y="125001"/>
              <a:ext cx="768648" cy="985830"/>
              <a:chOff x="8787115" y="1200955"/>
              <a:chExt cx="1315990" cy="1687823"/>
            </a:xfrm>
          </p:grpSpPr>
          <p:sp>
            <p:nvSpPr>
              <p:cNvPr id="79" name="Freeform: Shape 361">
                <a:extLst>
                  <a:ext uri="{FF2B5EF4-FFF2-40B4-BE49-F238E27FC236}">
                    <a16:creationId xmlns:a16="http://schemas.microsoft.com/office/drawing/2014/main" id="{EF81E9D6-5BB6-45FD-B195-2145647A3393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362">
                <a:extLst>
                  <a:ext uri="{FF2B5EF4-FFF2-40B4-BE49-F238E27FC236}">
                    <a16:creationId xmlns:a16="http://schemas.microsoft.com/office/drawing/2014/main" id="{4CC4438D-C4CE-498E-9E34-1A27DB5BE0E5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363">
                <a:extLst>
                  <a:ext uri="{FF2B5EF4-FFF2-40B4-BE49-F238E27FC236}">
                    <a16:creationId xmlns:a16="http://schemas.microsoft.com/office/drawing/2014/main" id="{7082B8E3-9319-461D-89D2-2A86DD2FA328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364">
                <a:extLst>
                  <a:ext uri="{FF2B5EF4-FFF2-40B4-BE49-F238E27FC236}">
                    <a16:creationId xmlns:a16="http://schemas.microsoft.com/office/drawing/2014/main" id="{E4C155D1-8DE3-4FD0-B043-9BCECCF3D9D4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3" name="Group 356">
              <a:extLst>
                <a:ext uri="{FF2B5EF4-FFF2-40B4-BE49-F238E27FC236}">
                  <a16:creationId xmlns:a16="http://schemas.microsoft.com/office/drawing/2014/main" id="{BBE9830B-9341-4F55-BAFF-E7296D64C866}"/>
                </a:ext>
              </a:extLst>
            </p:cNvPr>
            <p:cNvGrpSpPr/>
            <p:nvPr/>
          </p:nvGrpSpPr>
          <p:grpSpPr>
            <a:xfrm>
              <a:off x="7426441" y="125001"/>
              <a:ext cx="768648" cy="985830"/>
              <a:chOff x="8787115" y="1200955"/>
              <a:chExt cx="1315990" cy="1687823"/>
            </a:xfrm>
          </p:grpSpPr>
          <p:sp>
            <p:nvSpPr>
              <p:cNvPr id="84" name="Freeform: Shape 357">
                <a:extLst>
                  <a:ext uri="{FF2B5EF4-FFF2-40B4-BE49-F238E27FC236}">
                    <a16:creationId xmlns:a16="http://schemas.microsoft.com/office/drawing/2014/main" id="{3A9503AD-E5F3-4C52-9869-7A93253F34C7}"/>
                  </a:ext>
                </a:extLst>
              </p:cNvPr>
              <p:cNvSpPr/>
              <p:nvPr/>
            </p:nvSpPr>
            <p:spPr>
              <a:xfrm>
                <a:off x="8787115" y="1200955"/>
                <a:ext cx="1315990" cy="1687823"/>
              </a:xfrm>
              <a:custGeom>
                <a:avLst/>
                <a:gdLst>
                  <a:gd name="connsiteX0" fmla="*/ 1315843 w 1315990"/>
                  <a:gd name="connsiteY0" fmla="*/ 1480178 h 1687823"/>
                  <a:gd name="connsiteX1" fmla="*/ 1260979 w 1315990"/>
                  <a:gd name="connsiteY1" fmla="*/ 1162424 h 1687823"/>
                  <a:gd name="connsiteX2" fmla="*/ 1076765 w 1315990"/>
                  <a:gd name="connsiteY2" fmla="*/ 699414 h 1687823"/>
                  <a:gd name="connsiteX3" fmla="*/ 956084 w 1315990"/>
                  <a:gd name="connsiteY3" fmla="*/ 516724 h 1687823"/>
                  <a:gd name="connsiteX4" fmla="*/ 874931 w 1315990"/>
                  <a:gd name="connsiteY4" fmla="*/ 408044 h 1687823"/>
                  <a:gd name="connsiteX5" fmla="*/ 878074 w 1315990"/>
                  <a:gd name="connsiteY5" fmla="*/ 316985 h 1687823"/>
                  <a:gd name="connsiteX6" fmla="*/ 1026188 w 1315990"/>
                  <a:gd name="connsiteY6" fmla="*/ 187350 h 1687823"/>
                  <a:gd name="connsiteX7" fmla="*/ 1103435 w 1315990"/>
                  <a:gd name="connsiteY7" fmla="*/ 75907 h 1687823"/>
                  <a:gd name="connsiteX8" fmla="*/ 1117437 w 1315990"/>
                  <a:gd name="connsiteY8" fmla="*/ 34759 h 1687823"/>
                  <a:gd name="connsiteX9" fmla="*/ 1076194 w 1315990"/>
                  <a:gd name="connsiteY9" fmla="*/ 37045 h 1687823"/>
                  <a:gd name="connsiteX10" fmla="*/ 1049333 w 1315990"/>
                  <a:gd name="connsiteY10" fmla="*/ 41998 h 1687823"/>
                  <a:gd name="connsiteX11" fmla="*/ 1029331 w 1315990"/>
                  <a:gd name="connsiteY11" fmla="*/ 33521 h 1687823"/>
                  <a:gd name="connsiteX12" fmla="*/ 901220 w 1315990"/>
                  <a:gd name="connsiteY12" fmla="*/ 25806 h 1687823"/>
                  <a:gd name="connsiteX13" fmla="*/ 784634 w 1315990"/>
                  <a:gd name="connsiteY13" fmla="*/ 22282 h 1687823"/>
                  <a:gd name="connsiteX14" fmla="*/ 740723 w 1315990"/>
                  <a:gd name="connsiteY14" fmla="*/ 39808 h 1687823"/>
                  <a:gd name="connsiteX15" fmla="*/ 630805 w 1315990"/>
                  <a:gd name="connsiteY15" fmla="*/ 13519 h 1687823"/>
                  <a:gd name="connsiteX16" fmla="*/ 586704 w 1315990"/>
                  <a:gd name="connsiteY16" fmla="*/ 7994 h 1687823"/>
                  <a:gd name="connsiteX17" fmla="*/ 414492 w 1315990"/>
                  <a:gd name="connsiteY17" fmla="*/ 18091 h 1687823"/>
                  <a:gd name="connsiteX18" fmla="*/ 378869 w 1315990"/>
                  <a:gd name="connsiteY18" fmla="*/ 10756 h 1687823"/>
                  <a:gd name="connsiteX19" fmla="*/ 192560 w 1315990"/>
                  <a:gd name="connsiteY19" fmla="*/ 42665 h 1687823"/>
                  <a:gd name="connsiteX20" fmla="*/ 267712 w 1315990"/>
                  <a:gd name="connsiteY20" fmla="*/ 188112 h 1687823"/>
                  <a:gd name="connsiteX21" fmla="*/ 464213 w 1315990"/>
                  <a:gd name="connsiteY21" fmla="*/ 327939 h 1687823"/>
                  <a:gd name="connsiteX22" fmla="*/ 457069 w 1315990"/>
                  <a:gd name="connsiteY22" fmla="*/ 417569 h 1687823"/>
                  <a:gd name="connsiteX23" fmla="*/ 420302 w 1315990"/>
                  <a:gd name="connsiteY23" fmla="*/ 450526 h 1687823"/>
                  <a:gd name="connsiteX24" fmla="*/ 147125 w 1315990"/>
                  <a:gd name="connsiteY24" fmla="*/ 900582 h 1687823"/>
                  <a:gd name="connsiteX25" fmla="*/ 821 w 1315990"/>
                  <a:gd name="connsiteY25" fmla="*/ 1544948 h 1687823"/>
                  <a:gd name="connsiteX26" fmla="*/ 128456 w 1315990"/>
                  <a:gd name="connsiteY26" fmla="*/ 1687823 h 1687823"/>
                  <a:gd name="connsiteX27" fmla="*/ 702052 w 1315990"/>
                  <a:gd name="connsiteY27" fmla="*/ 1687823 h 1687823"/>
                  <a:gd name="connsiteX28" fmla="*/ 1184684 w 1315990"/>
                  <a:gd name="connsiteY28" fmla="*/ 1686490 h 1687823"/>
                  <a:gd name="connsiteX29" fmla="*/ 1315843 w 1315990"/>
                  <a:gd name="connsiteY29" fmla="*/ 1480178 h 16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315990" h="1687823">
                    <a:moveTo>
                      <a:pt x="1315843" y="1480178"/>
                    </a:moveTo>
                    <a:cubicBezTo>
                      <a:pt x="1313176" y="1361401"/>
                      <a:pt x="1275647" y="1223860"/>
                      <a:pt x="1260979" y="1162424"/>
                    </a:cubicBezTo>
                    <a:cubicBezTo>
                      <a:pt x="1222117" y="1000309"/>
                      <a:pt x="1160014" y="843813"/>
                      <a:pt x="1076765" y="699414"/>
                    </a:cubicBezTo>
                    <a:cubicBezTo>
                      <a:pt x="1040094" y="635787"/>
                      <a:pt x="996374" y="577780"/>
                      <a:pt x="956084" y="516724"/>
                    </a:cubicBezTo>
                    <a:cubicBezTo>
                      <a:pt x="941701" y="494912"/>
                      <a:pt x="906935" y="410806"/>
                      <a:pt x="874931" y="408044"/>
                    </a:cubicBezTo>
                    <a:cubicBezTo>
                      <a:pt x="884170" y="378040"/>
                      <a:pt x="881408" y="347465"/>
                      <a:pt x="878074" y="316985"/>
                    </a:cubicBezTo>
                    <a:cubicBezTo>
                      <a:pt x="944177" y="293744"/>
                      <a:pt x="985516" y="240880"/>
                      <a:pt x="1026188" y="187350"/>
                    </a:cubicBezTo>
                    <a:cubicBezTo>
                      <a:pt x="1050381" y="149059"/>
                      <a:pt x="1076289" y="112102"/>
                      <a:pt x="1103435" y="75907"/>
                    </a:cubicBezTo>
                    <a:cubicBezTo>
                      <a:pt x="1112389" y="63906"/>
                      <a:pt x="1127819" y="50666"/>
                      <a:pt x="1117437" y="34759"/>
                    </a:cubicBezTo>
                    <a:cubicBezTo>
                      <a:pt x="1105340" y="16090"/>
                      <a:pt x="1089815" y="32950"/>
                      <a:pt x="1076194" y="37045"/>
                    </a:cubicBezTo>
                    <a:cubicBezTo>
                      <a:pt x="1067336" y="39712"/>
                      <a:pt x="1059049" y="44761"/>
                      <a:pt x="1049333" y="41998"/>
                    </a:cubicBezTo>
                    <a:cubicBezTo>
                      <a:pt x="1042666" y="38950"/>
                      <a:pt x="1037903" y="27806"/>
                      <a:pt x="1029331" y="33521"/>
                    </a:cubicBezTo>
                    <a:cubicBezTo>
                      <a:pt x="984563" y="63430"/>
                      <a:pt x="935891" y="48856"/>
                      <a:pt x="901220" y="25806"/>
                    </a:cubicBezTo>
                    <a:cubicBezTo>
                      <a:pt x="857976" y="-2960"/>
                      <a:pt x="824448" y="1041"/>
                      <a:pt x="784634" y="22282"/>
                    </a:cubicBezTo>
                    <a:cubicBezTo>
                      <a:pt x="770822" y="29616"/>
                      <a:pt x="755297" y="33807"/>
                      <a:pt x="740723" y="39808"/>
                    </a:cubicBezTo>
                    <a:cubicBezTo>
                      <a:pt x="697766" y="57334"/>
                      <a:pt x="659475" y="51142"/>
                      <a:pt x="630805" y="13519"/>
                    </a:cubicBezTo>
                    <a:cubicBezTo>
                      <a:pt x="616136" y="-5722"/>
                      <a:pt x="603278" y="-1436"/>
                      <a:pt x="586704" y="7994"/>
                    </a:cubicBezTo>
                    <a:cubicBezTo>
                      <a:pt x="531078" y="39808"/>
                      <a:pt x="473738" y="45142"/>
                      <a:pt x="414492" y="18091"/>
                    </a:cubicBezTo>
                    <a:cubicBezTo>
                      <a:pt x="403253" y="12947"/>
                      <a:pt x="391442" y="3994"/>
                      <a:pt x="378869" y="10756"/>
                    </a:cubicBezTo>
                    <a:cubicBezTo>
                      <a:pt x="320195" y="42094"/>
                      <a:pt x="257330" y="47618"/>
                      <a:pt x="192560" y="42665"/>
                    </a:cubicBezTo>
                    <a:cubicBezTo>
                      <a:pt x="218849" y="90481"/>
                      <a:pt x="235994" y="146107"/>
                      <a:pt x="267712" y="188112"/>
                    </a:cubicBezTo>
                    <a:cubicBezTo>
                      <a:pt x="324671" y="246976"/>
                      <a:pt x="389918" y="294030"/>
                      <a:pt x="464213" y="327939"/>
                    </a:cubicBezTo>
                    <a:cubicBezTo>
                      <a:pt x="454878" y="357085"/>
                      <a:pt x="452878" y="386994"/>
                      <a:pt x="457069" y="417569"/>
                    </a:cubicBezTo>
                    <a:cubicBezTo>
                      <a:pt x="438876" y="421189"/>
                      <a:pt x="429732" y="437000"/>
                      <a:pt x="420302" y="450526"/>
                    </a:cubicBezTo>
                    <a:cubicBezTo>
                      <a:pt x="319052" y="595210"/>
                      <a:pt x="215705" y="736657"/>
                      <a:pt x="147125" y="900582"/>
                    </a:cubicBezTo>
                    <a:cubicBezTo>
                      <a:pt x="60353" y="1107941"/>
                      <a:pt x="25777" y="1323206"/>
                      <a:pt x="821" y="1544948"/>
                    </a:cubicBezTo>
                    <a:cubicBezTo>
                      <a:pt x="-7751" y="1621148"/>
                      <a:pt x="51875" y="1687823"/>
                      <a:pt x="128456" y="1687823"/>
                    </a:cubicBezTo>
                    <a:cubicBezTo>
                      <a:pt x="319623" y="1687823"/>
                      <a:pt x="510885" y="1687823"/>
                      <a:pt x="702052" y="1687823"/>
                    </a:cubicBezTo>
                    <a:cubicBezTo>
                      <a:pt x="862929" y="1687823"/>
                      <a:pt x="1023806" y="1687061"/>
                      <a:pt x="1184684" y="1686490"/>
                    </a:cubicBezTo>
                    <a:cubicBezTo>
                      <a:pt x="1290316" y="1686204"/>
                      <a:pt x="1318319" y="1591430"/>
                      <a:pt x="1315843" y="1480178"/>
                    </a:cubicBezTo>
                    <a:close/>
                  </a:path>
                </a:pathLst>
              </a:custGeom>
              <a:solidFill>
                <a:srgbClr val="FFE51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358">
                <a:extLst>
                  <a:ext uri="{FF2B5EF4-FFF2-40B4-BE49-F238E27FC236}">
                    <a16:creationId xmlns:a16="http://schemas.microsoft.com/office/drawing/2014/main" id="{F6B8F007-F2D8-428C-918C-CDDEA5AF69A9}"/>
                  </a:ext>
                </a:extLst>
              </p:cNvPr>
              <p:cNvSpPr/>
              <p:nvPr/>
            </p:nvSpPr>
            <p:spPr>
              <a:xfrm>
                <a:off x="9644717" y="2566878"/>
                <a:ext cx="188596" cy="187773"/>
              </a:xfrm>
              <a:custGeom>
                <a:avLst/>
                <a:gdLst>
                  <a:gd name="connsiteX0" fmla="*/ 100482 w 188596"/>
                  <a:gd name="connsiteY0" fmla="*/ 166262 h 187773"/>
                  <a:gd name="connsiteX1" fmla="*/ 99053 w 188596"/>
                  <a:gd name="connsiteY1" fmla="*/ 187027 h 187773"/>
                  <a:gd name="connsiteX2" fmla="*/ 81623 w 188596"/>
                  <a:gd name="connsiteY2" fmla="*/ 183693 h 187773"/>
                  <a:gd name="connsiteX3" fmla="*/ 9137 w 188596"/>
                  <a:gd name="connsiteY3" fmla="*/ 109112 h 187773"/>
                  <a:gd name="connsiteX4" fmla="*/ 23901 w 188596"/>
                  <a:gd name="connsiteY4" fmla="*/ 87681 h 187773"/>
                  <a:gd name="connsiteX5" fmla="*/ 46952 w 188596"/>
                  <a:gd name="connsiteY5" fmla="*/ 57963 h 187773"/>
                  <a:gd name="connsiteX6" fmla="*/ 89433 w 188596"/>
                  <a:gd name="connsiteY6" fmla="*/ 1670 h 187773"/>
                  <a:gd name="connsiteX7" fmla="*/ 110007 w 188596"/>
                  <a:gd name="connsiteY7" fmla="*/ 6338 h 187773"/>
                  <a:gd name="connsiteX8" fmla="*/ 179444 w 188596"/>
                  <a:gd name="connsiteY8" fmla="*/ 77394 h 187773"/>
                  <a:gd name="connsiteX9" fmla="*/ 166681 w 188596"/>
                  <a:gd name="connsiteY9" fmla="*/ 100064 h 187773"/>
                  <a:gd name="connsiteX10" fmla="*/ 159251 w 188596"/>
                  <a:gd name="connsiteY10" fmla="*/ 111494 h 187773"/>
                  <a:gd name="connsiteX11" fmla="*/ 154679 w 188596"/>
                  <a:gd name="connsiteY11" fmla="*/ 123114 h 187773"/>
                  <a:gd name="connsiteX12" fmla="*/ 142583 w 188596"/>
                  <a:gd name="connsiteY12" fmla="*/ 135782 h 187773"/>
                  <a:gd name="connsiteX13" fmla="*/ 130105 w 188596"/>
                  <a:gd name="connsiteY13" fmla="*/ 139592 h 187773"/>
                  <a:gd name="connsiteX14" fmla="*/ 118294 w 188596"/>
                  <a:gd name="connsiteY14" fmla="*/ 143402 h 187773"/>
                  <a:gd name="connsiteX15" fmla="*/ 105435 w 188596"/>
                  <a:gd name="connsiteY15" fmla="*/ 156261 h 187773"/>
                  <a:gd name="connsiteX16" fmla="*/ 100482 w 188596"/>
                  <a:gd name="connsiteY16" fmla="*/ 166262 h 18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8596" h="187773">
                    <a:moveTo>
                      <a:pt x="100482" y="166262"/>
                    </a:moveTo>
                    <a:cubicBezTo>
                      <a:pt x="107245" y="175502"/>
                      <a:pt x="108864" y="183407"/>
                      <a:pt x="99053" y="187027"/>
                    </a:cubicBezTo>
                    <a:cubicBezTo>
                      <a:pt x="94196" y="188836"/>
                      <a:pt x="85337" y="187217"/>
                      <a:pt x="81623" y="183693"/>
                    </a:cubicBezTo>
                    <a:cubicBezTo>
                      <a:pt x="56667" y="159595"/>
                      <a:pt x="31426" y="135497"/>
                      <a:pt x="9137" y="109112"/>
                    </a:cubicBezTo>
                    <a:cubicBezTo>
                      <a:pt x="3327" y="102159"/>
                      <a:pt x="-14294" y="71774"/>
                      <a:pt x="23901" y="87681"/>
                    </a:cubicBezTo>
                    <a:cubicBezTo>
                      <a:pt x="26092" y="73013"/>
                      <a:pt x="40665" y="67583"/>
                      <a:pt x="46952" y="57963"/>
                    </a:cubicBezTo>
                    <a:cubicBezTo>
                      <a:pt x="59810" y="38341"/>
                      <a:pt x="88481" y="30722"/>
                      <a:pt x="89433" y="1670"/>
                    </a:cubicBezTo>
                    <a:cubicBezTo>
                      <a:pt x="89528" y="-1854"/>
                      <a:pt x="104102" y="432"/>
                      <a:pt x="110007" y="6338"/>
                    </a:cubicBezTo>
                    <a:cubicBezTo>
                      <a:pt x="133534" y="29674"/>
                      <a:pt x="158013" y="52248"/>
                      <a:pt x="179444" y="77394"/>
                    </a:cubicBezTo>
                    <a:cubicBezTo>
                      <a:pt x="185445" y="84347"/>
                      <a:pt x="202019" y="110922"/>
                      <a:pt x="166681" y="100064"/>
                    </a:cubicBezTo>
                    <a:cubicBezTo>
                      <a:pt x="147440" y="94158"/>
                      <a:pt x="153155" y="101588"/>
                      <a:pt x="159251" y="111494"/>
                    </a:cubicBezTo>
                    <a:cubicBezTo>
                      <a:pt x="162680" y="117113"/>
                      <a:pt x="168300" y="130924"/>
                      <a:pt x="154679" y="123114"/>
                    </a:cubicBezTo>
                    <a:cubicBezTo>
                      <a:pt x="122485" y="104826"/>
                      <a:pt x="135153" y="116161"/>
                      <a:pt x="142583" y="135782"/>
                    </a:cubicBezTo>
                    <a:cubicBezTo>
                      <a:pt x="148298" y="150832"/>
                      <a:pt x="135820" y="141783"/>
                      <a:pt x="130105" y="139592"/>
                    </a:cubicBezTo>
                    <a:cubicBezTo>
                      <a:pt x="124771" y="137497"/>
                      <a:pt x="110579" y="129686"/>
                      <a:pt x="118294" y="143402"/>
                    </a:cubicBezTo>
                    <a:cubicBezTo>
                      <a:pt x="135725" y="174263"/>
                      <a:pt x="126771" y="164357"/>
                      <a:pt x="105435" y="156261"/>
                    </a:cubicBezTo>
                    <a:cubicBezTo>
                      <a:pt x="88766" y="149974"/>
                      <a:pt x="101339" y="163310"/>
                      <a:pt x="100482" y="166262"/>
                    </a:cubicBezTo>
                    <a:close/>
                  </a:path>
                </a:pathLst>
              </a:custGeom>
              <a:solidFill>
                <a:srgbClr val="EEA1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359">
                <a:extLst>
                  <a:ext uri="{FF2B5EF4-FFF2-40B4-BE49-F238E27FC236}">
                    <a16:creationId xmlns:a16="http://schemas.microsoft.com/office/drawing/2014/main" id="{B740BBFC-4F1C-4ADF-BCCC-6C16437DDCC2}"/>
                  </a:ext>
                </a:extLst>
              </p:cNvPr>
              <p:cNvSpPr/>
              <p:nvPr/>
            </p:nvSpPr>
            <p:spPr>
              <a:xfrm>
                <a:off x="9271454" y="2052591"/>
                <a:ext cx="289325" cy="540246"/>
              </a:xfrm>
              <a:custGeom>
                <a:avLst/>
                <a:gdLst>
                  <a:gd name="connsiteX0" fmla="*/ 211522 w 289325"/>
                  <a:gd name="connsiteY0" fmla="*/ 252496 h 540246"/>
                  <a:gd name="connsiteX1" fmla="*/ 174470 w 289325"/>
                  <a:gd name="connsiteY1" fmla="*/ 192012 h 540246"/>
                  <a:gd name="connsiteX2" fmla="*/ 183709 w 289325"/>
                  <a:gd name="connsiteY2" fmla="*/ 121718 h 540246"/>
                  <a:gd name="connsiteX3" fmla="*/ 213808 w 289325"/>
                  <a:gd name="connsiteY3" fmla="*/ 110573 h 540246"/>
                  <a:gd name="connsiteX4" fmla="*/ 237144 w 289325"/>
                  <a:gd name="connsiteY4" fmla="*/ 145530 h 540246"/>
                  <a:gd name="connsiteX5" fmla="*/ 270768 w 289325"/>
                  <a:gd name="connsiteY5" fmla="*/ 164390 h 540246"/>
                  <a:gd name="connsiteX6" fmla="*/ 284579 w 289325"/>
                  <a:gd name="connsiteY6" fmla="*/ 125528 h 540246"/>
                  <a:gd name="connsiteX7" fmla="*/ 215237 w 289325"/>
                  <a:gd name="connsiteY7" fmla="*/ 52757 h 540246"/>
                  <a:gd name="connsiteX8" fmla="*/ 183519 w 289325"/>
                  <a:gd name="connsiteY8" fmla="*/ 18848 h 540246"/>
                  <a:gd name="connsiteX9" fmla="*/ 166850 w 289325"/>
                  <a:gd name="connsiteY9" fmla="*/ 83 h 540246"/>
                  <a:gd name="connsiteX10" fmla="*/ 146181 w 289325"/>
                  <a:gd name="connsiteY10" fmla="*/ 19705 h 540246"/>
                  <a:gd name="connsiteX11" fmla="*/ 116367 w 289325"/>
                  <a:gd name="connsiteY11" fmla="*/ 46661 h 540246"/>
                  <a:gd name="connsiteX12" fmla="*/ 26547 w 289325"/>
                  <a:gd name="connsiteY12" fmla="*/ 135243 h 540246"/>
                  <a:gd name="connsiteX13" fmla="*/ 73981 w 289325"/>
                  <a:gd name="connsiteY13" fmla="*/ 249829 h 540246"/>
                  <a:gd name="connsiteX14" fmla="*/ 126654 w 289325"/>
                  <a:gd name="connsiteY14" fmla="*/ 347175 h 540246"/>
                  <a:gd name="connsiteX15" fmla="*/ 126273 w 289325"/>
                  <a:gd name="connsiteY15" fmla="*/ 383274 h 540246"/>
                  <a:gd name="connsiteX16" fmla="*/ 112653 w 289325"/>
                  <a:gd name="connsiteY16" fmla="*/ 430613 h 540246"/>
                  <a:gd name="connsiteX17" fmla="*/ 59979 w 289325"/>
                  <a:gd name="connsiteY17" fmla="*/ 397086 h 540246"/>
                  <a:gd name="connsiteX18" fmla="*/ 50740 w 289325"/>
                  <a:gd name="connsiteY18" fmla="*/ 370416 h 540246"/>
                  <a:gd name="connsiteX19" fmla="*/ 14640 w 289325"/>
                  <a:gd name="connsiteY19" fmla="*/ 352604 h 540246"/>
                  <a:gd name="connsiteX20" fmla="*/ 1591 w 289325"/>
                  <a:gd name="connsiteY20" fmla="*/ 381750 h 540246"/>
                  <a:gd name="connsiteX21" fmla="*/ 83697 w 289325"/>
                  <a:gd name="connsiteY21" fmla="*/ 477286 h 540246"/>
                  <a:gd name="connsiteX22" fmla="*/ 117701 w 289325"/>
                  <a:gd name="connsiteY22" fmla="*/ 513957 h 540246"/>
                  <a:gd name="connsiteX23" fmla="*/ 136465 w 289325"/>
                  <a:gd name="connsiteY23" fmla="*/ 540246 h 540246"/>
                  <a:gd name="connsiteX24" fmla="*/ 155515 w 289325"/>
                  <a:gd name="connsiteY24" fmla="*/ 513957 h 540246"/>
                  <a:gd name="connsiteX25" fmla="*/ 185424 w 289325"/>
                  <a:gd name="connsiteY25" fmla="*/ 484525 h 540246"/>
                  <a:gd name="connsiteX26" fmla="*/ 288389 w 289325"/>
                  <a:gd name="connsiteY26" fmla="*/ 385751 h 540246"/>
                  <a:gd name="connsiteX27" fmla="*/ 211522 w 289325"/>
                  <a:gd name="connsiteY27" fmla="*/ 252496 h 540246"/>
                  <a:gd name="connsiteX28" fmla="*/ 140561 w 289325"/>
                  <a:gd name="connsiteY28" fmla="*/ 133719 h 540246"/>
                  <a:gd name="connsiteX29" fmla="*/ 136179 w 289325"/>
                  <a:gd name="connsiteY29" fmla="*/ 166009 h 540246"/>
                  <a:gd name="connsiteX30" fmla="*/ 118749 w 289325"/>
                  <a:gd name="connsiteY30" fmla="*/ 215063 h 540246"/>
                  <a:gd name="connsiteX31" fmla="*/ 79125 w 289325"/>
                  <a:gd name="connsiteY31" fmla="*/ 159151 h 540246"/>
                  <a:gd name="connsiteX32" fmla="*/ 96174 w 289325"/>
                  <a:gd name="connsiteY32" fmla="*/ 112193 h 540246"/>
                  <a:gd name="connsiteX33" fmla="*/ 138465 w 289325"/>
                  <a:gd name="connsiteY33" fmla="*/ 99620 h 540246"/>
                  <a:gd name="connsiteX34" fmla="*/ 140561 w 289325"/>
                  <a:gd name="connsiteY34" fmla="*/ 133719 h 540246"/>
                  <a:gd name="connsiteX35" fmla="*/ 228858 w 289325"/>
                  <a:gd name="connsiteY35" fmla="*/ 397847 h 540246"/>
                  <a:gd name="connsiteX36" fmla="*/ 178185 w 289325"/>
                  <a:gd name="connsiteY36" fmla="*/ 433090 h 540246"/>
                  <a:gd name="connsiteX37" fmla="*/ 165040 w 289325"/>
                  <a:gd name="connsiteY37" fmla="*/ 389180 h 540246"/>
                  <a:gd name="connsiteX38" fmla="*/ 164754 w 289325"/>
                  <a:gd name="connsiteY38" fmla="*/ 365463 h 540246"/>
                  <a:gd name="connsiteX39" fmla="*/ 165135 w 289325"/>
                  <a:gd name="connsiteY39" fmla="*/ 365463 h 540246"/>
                  <a:gd name="connsiteX40" fmla="*/ 165421 w 289325"/>
                  <a:gd name="connsiteY40" fmla="*/ 346508 h 540246"/>
                  <a:gd name="connsiteX41" fmla="*/ 179042 w 289325"/>
                  <a:gd name="connsiteY41" fmla="*/ 299550 h 540246"/>
                  <a:gd name="connsiteX42" fmla="*/ 234477 w 289325"/>
                  <a:gd name="connsiteY42" fmla="*/ 338126 h 540246"/>
                  <a:gd name="connsiteX43" fmla="*/ 228858 w 289325"/>
                  <a:gd name="connsiteY43" fmla="*/ 397847 h 5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89325" h="540246">
                    <a:moveTo>
                      <a:pt x="211522" y="252496"/>
                    </a:moveTo>
                    <a:cubicBezTo>
                      <a:pt x="179518" y="240018"/>
                      <a:pt x="170279" y="222397"/>
                      <a:pt x="174470" y="192012"/>
                    </a:cubicBezTo>
                    <a:cubicBezTo>
                      <a:pt x="177613" y="168581"/>
                      <a:pt x="180375" y="145149"/>
                      <a:pt x="183709" y="121718"/>
                    </a:cubicBezTo>
                    <a:cubicBezTo>
                      <a:pt x="186852" y="100001"/>
                      <a:pt x="198949" y="100668"/>
                      <a:pt x="213808" y="110573"/>
                    </a:cubicBezTo>
                    <a:cubicBezTo>
                      <a:pt x="226286" y="118860"/>
                      <a:pt x="232953" y="131910"/>
                      <a:pt x="237144" y="145530"/>
                    </a:cubicBezTo>
                    <a:cubicBezTo>
                      <a:pt x="242669" y="163437"/>
                      <a:pt x="249813" y="173724"/>
                      <a:pt x="270768" y="164390"/>
                    </a:cubicBezTo>
                    <a:cubicBezTo>
                      <a:pt x="290103" y="155817"/>
                      <a:pt x="290580" y="142482"/>
                      <a:pt x="284579" y="125528"/>
                    </a:cubicBezTo>
                    <a:cubicBezTo>
                      <a:pt x="272292" y="90857"/>
                      <a:pt x="251146" y="65044"/>
                      <a:pt x="215237" y="52757"/>
                    </a:cubicBezTo>
                    <a:cubicBezTo>
                      <a:pt x="199235" y="47232"/>
                      <a:pt x="180947" y="43137"/>
                      <a:pt x="183519" y="18848"/>
                    </a:cubicBezTo>
                    <a:cubicBezTo>
                      <a:pt x="184662" y="8275"/>
                      <a:pt x="178470" y="845"/>
                      <a:pt x="166850" y="83"/>
                    </a:cubicBezTo>
                    <a:cubicBezTo>
                      <a:pt x="152943" y="-869"/>
                      <a:pt x="145800" y="6370"/>
                      <a:pt x="146181" y="19705"/>
                    </a:cubicBezTo>
                    <a:cubicBezTo>
                      <a:pt x="146752" y="40946"/>
                      <a:pt x="134846" y="44184"/>
                      <a:pt x="116367" y="46661"/>
                    </a:cubicBezTo>
                    <a:cubicBezTo>
                      <a:pt x="64170" y="53519"/>
                      <a:pt x="34929" y="80856"/>
                      <a:pt x="26547" y="135243"/>
                    </a:cubicBezTo>
                    <a:cubicBezTo>
                      <a:pt x="19403" y="181439"/>
                      <a:pt x="29880" y="230208"/>
                      <a:pt x="73981" y="249829"/>
                    </a:cubicBezTo>
                    <a:cubicBezTo>
                      <a:pt x="125892" y="272975"/>
                      <a:pt x="135227" y="306789"/>
                      <a:pt x="126654" y="347175"/>
                    </a:cubicBezTo>
                    <a:cubicBezTo>
                      <a:pt x="126654" y="364320"/>
                      <a:pt x="128464" y="374321"/>
                      <a:pt x="126273" y="383274"/>
                    </a:cubicBezTo>
                    <a:cubicBezTo>
                      <a:pt x="122178" y="399657"/>
                      <a:pt x="138942" y="426708"/>
                      <a:pt x="112653" y="430613"/>
                    </a:cubicBezTo>
                    <a:cubicBezTo>
                      <a:pt x="91412" y="433757"/>
                      <a:pt x="69885" y="420231"/>
                      <a:pt x="59979" y="397086"/>
                    </a:cubicBezTo>
                    <a:cubicBezTo>
                      <a:pt x="56265" y="388418"/>
                      <a:pt x="52074" y="379559"/>
                      <a:pt x="50740" y="370416"/>
                    </a:cubicBezTo>
                    <a:cubicBezTo>
                      <a:pt x="47311" y="345936"/>
                      <a:pt x="29690" y="350223"/>
                      <a:pt x="14640" y="352604"/>
                    </a:cubicBezTo>
                    <a:cubicBezTo>
                      <a:pt x="-2790" y="355366"/>
                      <a:pt x="-885" y="367844"/>
                      <a:pt x="1591" y="381750"/>
                    </a:cubicBezTo>
                    <a:cubicBezTo>
                      <a:pt x="10354" y="429947"/>
                      <a:pt x="39215" y="460046"/>
                      <a:pt x="83697" y="477286"/>
                    </a:cubicBezTo>
                    <a:cubicBezTo>
                      <a:pt x="100842" y="483954"/>
                      <a:pt x="121511" y="486716"/>
                      <a:pt x="117701" y="513957"/>
                    </a:cubicBezTo>
                    <a:cubicBezTo>
                      <a:pt x="115891" y="526816"/>
                      <a:pt x="118082" y="540151"/>
                      <a:pt x="136465" y="540246"/>
                    </a:cubicBezTo>
                    <a:cubicBezTo>
                      <a:pt x="155134" y="540342"/>
                      <a:pt x="155229" y="526816"/>
                      <a:pt x="155515" y="513957"/>
                    </a:cubicBezTo>
                    <a:cubicBezTo>
                      <a:pt x="155991" y="494241"/>
                      <a:pt x="167136" y="487763"/>
                      <a:pt x="185424" y="484525"/>
                    </a:cubicBezTo>
                    <a:cubicBezTo>
                      <a:pt x="249527" y="473095"/>
                      <a:pt x="282388" y="440710"/>
                      <a:pt x="288389" y="385751"/>
                    </a:cubicBezTo>
                    <a:cubicBezTo>
                      <a:pt x="294771" y="326315"/>
                      <a:pt x="268482" y="274785"/>
                      <a:pt x="211522" y="252496"/>
                    </a:cubicBezTo>
                    <a:close/>
                    <a:moveTo>
                      <a:pt x="140561" y="133719"/>
                    </a:moveTo>
                    <a:cubicBezTo>
                      <a:pt x="138370" y="144292"/>
                      <a:pt x="139418" y="155817"/>
                      <a:pt x="136179" y="166009"/>
                    </a:cubicBezTo>
                    <a:cubicBezTo>
                      <a:pt x="130845" y="182678"/>
                      <a:pt x="151610" y="210300"/>
                      <a:pt x="118749" y="215063"/>
                    </a:cubicBezTo>
                    <a:cubicBezTo>
                      <a:pt x="101223" y="217635"/>
                      <a:pt x="79029" y="183725"/>
                      <a:pt x="79125" y="159151"/>
                    </a:cubicBezTo>
                    <a:cubicBezTo>
                      <a:pt x="77886" y="140958"/>
                      <a:pt x="83316" y="124385"/>
                      <a:pt x="96174" y="112193"/>
                    </a:cubicBezTo>
                    <a:cubicBezTo>
                      <a:pt x="107604" y="101429"/>
                      <a:pt x="124559" y="93048"/>
                      <a:pt x="138465" y="99620"/>
                    </a:cubicBezTo>
                    <a:cubicBezTo>
                      <a:pt x="150943" y="105621"/>
                      <a:pt x="143037" y="121718"/>
                      <a:pt x="140561" y="133719"/>
                    </a:cubicBezTo>
                    <a:close/>
                    <a:moveTo>
                      <a:pt x="228858" y="397847"/>
                    </a:moveTo>
                    <a:cubicBezTo>
                      <a:pt x="222571" y="420993"/>
                      <a:pt x="200664" y="436138"/>
                      <a:pt x="178185" y="433090"/>
                    </a:cubicBezTo>
                    <a:cubicBezTo>
                      <a:pt x="153515" y="429756"/>
                      <a:pt x="168279" y="404515"/>
                      <a:pt x="165040" y="389180"/>
                    </a:cubicBezTo>
                    <a:cubicBezTo>
                      <a:pt x="163421" y="381560"/>
                      <a:pt x="164754" y="373368"/>
                      <a:pt x="164754" y="365463"/>
                    </a:cubicBezTo>
                    <a:cubicBezTo>
                      <a:pt x="164850" y="365463"/>
                      <a:pt x="164945" y="365463"/>
                      <a:pt x="165135" y="365463"/>
                    </a:cubicBezTo>
                    <a:cubicBezTo>
                      <a:pt x="165135" y="359081"/>
                      <a:pt x="163707" y="352318"/>
                      <a:pt x="165421" y="346508"/>
                    </a:cubicBezTo>
                    <a:cubicBezTo>
                      <a:pt x="170279" y="330315"/>
                      <a:pt x="153039" y="301454"/>
                      <a:pt x="179042" y="299550"/>
                    </a:cubicBezTo>
                    <a:cubicBezTo>
                      <a:pt x="200568" y="298025"/>
                      <a:pt x="222762" y="313742"/>
                      <a:pt x="234477" y="338126"/>
                    </a:cubicBezTo>
                    <a:cubicBezTo>
                      <a:pt x="244955" y="360129"/>
                      <a:pt x="233906" y="379179"/>
                      <a:pt x="228858" y="397847"/>
                    </a:cubicBezTo>
                    <a:close/>
                  </a:path>
                </a:pathLst>
              </a:custGeom>
              <a:solidFill>
                <a:srgbClr val="F1AA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360">
                <a:extLst>
                  <a:ext uri="{FF2B5EF4-FFF2-40B4-BE49-F238E27FC236}">
                    <a16:creationId xmlns:a16="http://schemas.microsoft.com/office/drawing/2014/main" id="{A4D2FC7A-8171-4D46-A338-DF1832FDF2E9}"/>
                  </a:ext>
                </a:extLst>
              </p:cNvPr>
              <p:cNvSpPr/>
              <p:nvPr/>
            </p:nvSpPr>
            <p:spPr>
              <a:xfrm>
                <a:off x="9242126" y="1508987"/>
                <a:ext cx="426235" cy="360235"/>
              </a:xfrm>
              <a:custGeom>
                <a:avLst/>
                <a:gdLst>
                  <a:gd name="connsiteX0" fmla="*/ 422016 w 426235"/>
                  <a:gd name="connsiteY0" fmla="*/ 0 h 360235"/>
                  <a:gd name="connsiteX1" fmla="*/ 418015 w 426235"/>
                  <a:gd name="connsiteY1" fmla="*/ 106108 h 360235"/>
                  <a:gd name="connsiteX2" fmla="*/ 359151 w 426235"/>
                  <a:gd name="connsiteY2" fmla="*/ 122111 h 360235"/>
                  <a:gd name="connsiteX3" fmla="*/ 344863 w 426235"/>
                  <a:gd name="connsiteY3" fmla="*/ 167164 h 360235"/>
                  <a:gd name="connsiteX4" fmla="*/ 203608 w 426235"/>
                  <a:gd name="connsiteY4" fmla="*/ 143066 h 360235"/>
                  <a:gd name="connsiteX5" fmla="*/ 182272 w 426235"/>
                  <a:gd name="connsiteY5" fmla="*/ 173831 h 360235"/>
                  <a:gd name="connsiteX6" fmla="*/ 161602 w 426235"/>
                  <a:gd name="connsiteY6" fmla="*/ 360236 h 360235"/>
                  <a:gd name="connsiteX7" fmla="*/ 168270 w 426235"/>
                  <a:gd name="connsiteY7" fmla="*/ 174689 h 360235"/>
                  <a:gd name="connsiteX8" fmla="*/ 136742 w 426235"/>
                  <a:gd name="connsiteY8" fmla="*/ 142399 h 360235"/>
                  <a:gd name="connsiteX9" fmla="*/ 2630 w 426235"/>
                  <a:gd name="connsiteY9" fmla="*/ 113443 h 360235"/>
                  <a:gd name="connsiteX10" fmla="*/ 12917 w 426235"/>
                  <a:gd name="connsiteY10" fmla="*/ 9620 h 360235"/>
                  <a:gd name="connsiteX11" fmla="*/ 314860 w 426235"/>
                  <a:gd name="connsiteY11" fmla="*/ 14002 h 360235"/>
                  <a:gd name="connsiteX12" fmla="*/ 422016 w 426235"/>
                  <a:gd name="connsiteY12" fmla="*/ 0 h 360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6235" h="360235">
                    <a:moveTo>
                      <a:pt x="422016" y="0"/>
                    </a:moveTo>
                    <a:cubicBezTo>
                      <a:pt x="425826" y="35528"/>
                      <a:pt x="430779" y="71152"/>
                      <a:pt x="418015" y="106108"/>
                    </a:cubicBezTo>
                    <a:cubicBezTo>
                      <a:pt x="398394" y="111633"/>
                      <a:pt x="379153" y="119920"/>
                      <a:pt x="359151" y="122111"/>
                    </a:cubicBezTo>
                    <a:cubicBezTo>
                      <a:pt x="326290" y="125825"/>
                      <a:pt x="328861" y="140875"/>
                      <a:pt x="344863" y="167164"/>
                    </a:cubicBezTo>
                    <a:cubicBezTo>
                      <a:pt x="302858" y="107728"/>
                      <a:pt x="250185" y="146685"/>
                      <a:pt x="203608" y="143066"/>
                    </a:cubicBezTo>
                    <a:cubicBezTo>
                      <a:pt x="183129" y="141446"/>
                      <a:pt x="184462" y="160592"/>
                      <a:pt x="182272" y="173831"/>
                    </a:cubicBezTo>
                    <a:cubicBezTo>
                      <a:pt x="171985" y="235553"/>
                      <a:pt x="165698" y="297751"/>
                      <a:pt x="161602" y="360236"/>
                    </a:cubicBezTo>
                    <a:cubicBezTo>
                      <a:pt x="149410" y="297751"/>
                      <a:pt x="157507" y="235458"/>
                      <a:pt x="168270" y="174689"/>
                    </a:cubicBezTo>
                    <a:cubicBezTo>
                      <a:pt x="174556" y="139541"/>
                      <a:pt x="158840" y="141065"/>
                      <a:pt x="136742" y="142399"/>
                    </a:cubicBezTo>
                    <a:cubicBezTo>
                      <a:pt x="89308" y="145161"/>
                      <a:pt x="45683" y="130683"/>
                      <a:pt x="2630" y="113443"/>
                    </a:cubicBezTo>
                    <a:cubicBezTo>
                      <a:pt x="-2799" y="77915"/>
                      <a:pt x="-37" y="43244"/>
                      <a:pt x="12917" y="9620"/>
                    </a:cubicBezTo>
                    <a:cubicBezTo>
                      <a:pt x="113311" y="26860"/>
                      <a:pt x="214180" y="19145"/>
                      <a:pt x="314860" y="14002"/>
                    </a:cubicBezTo>
                    <a:cubicBezTo>
                      <a:pt x="350674" y="12097"/>
                      <a:pt x="386297" y="4763"/>
                      <a:pt x="422016" y="0"/>
                    </a:cubicBezTo>
                    <a:close/>
                  </a:path>
                </a:pathLst>
              </a:custGeom>
              <a:solidFill>
                <a:srgbClr val="FDB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4">
            <a:extLst>
              <a:ext uri="{FF2B5EF4-FFF2-40B4-BE49-F238E27FC236}">
                <a16:creationId xmlns:a16="http://schemas.microsoft.com/office/drawing/2014/main" id="{2F84A98D-8C2E-4BC2-B71E-A4190B99903C}"/>
              </a:ext>
            </a:extLst>
          </p:cNvPr>
          <p:cNvSpPr/>
          <p:nvPr/>
        </p:nvSpPr>
        <p:spPr>
          <a:xfrm>
            <a:off x="6437272" y="5354576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391C50FA-FADA-45A8-9B40-B4A0E8404AF2}"/>
              </a:ext>
            </a:extLst>
          </p:cNvPr>
          <p:cNvSpPr/>
          <p:nvPr/>
        </p:nvSpPr>
        <p:spPr>
          <a:xfrm>
            <a:off x="6456907" y="1841864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465CA8D-48A2-4656-B106-26A34A3839F9}"/>
              </a:ext>
            </a:extLst>
          </p:cNvPr>
          <p:cNvSpPr/>
          <p:nvPr/>
        </p:nvSpPr>
        <p:spPr>
          <a:xfrm>
            <a:off x="7440634" y="2920491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E41FC383-3FC9-40A1-A40D-E9C63CC8BDF5}"/>
              </a:ext>
            </a:extLst>
          </p:cNvPr>
          <p:cNvSpPr/>
          <p:nvPr/>
        </p:nvSpPr>
        <p:spPr>
          <a:xfrm>
            <a:off x="7449862" y="4140837"/>
            <a:ext cx="652766" cy="65276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Donut 1">
            <a:extLst>
              <a:ext uri="{FF2B5EF4-FFF2-40B4-BE49-F238E27FC236}">
                <a16:creationId xmlns:a16="http://schemas.microsoft.com/office/drawing/2014/main" id="{B8A12689-1CBE-48DB-A6EF-933320BE64A0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16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그룹 12">
            <a:extLst>
              <a:ext uri="{FF2B5EF4-FFF2-40B4-BE49-F238E27FC236}">
                <a16:creationId xmlns:a16="http://schemas.microsoft.com/office/drawing/2014/main" id="{5E7C1CA9-FEAB-4FBF-A715-C0B10E292CC7}"/>
              </a:ext>
            </a:extLst>
          </p:cNvPr>
          <p:cNvGrpSpPr/>
          <p:nvPr/>
        </p:nvGrpSpPr>
        <p:grpSpPr>
          <a:xfrm>
            <a:off x="1151981" y="2272394"/>
            <a:ext cx="2418299" cy="2827747"/>
            <a:chOff x="1989012" y="2175681"/>
            <a:chExt cx="2165302" cy="282774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FD24B-21ED-4484-85CC-74996D4B1DE6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79C5BD-2147-4EFC-8101-414015E0EC16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" name="Straight Connector 6">
            <a:extLst>
              <a:ext uri="{FF2B5EF4-FFF2-40B4-BE49-F238E27FC236}">
                <a16:creationId xmlns:a16="http://schemas.microsoft.com/office/drawing/2014/main" id="{63037CE1-C246-4FEE-906F-10EFB1145CEB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254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7">
            <a:extLst>
              <a:ext uri="{FF2B5EF4-FFF2-40B4-BE49-F238E27FC236}">
                <a16:creationId xmlns:a16="http://schemas.microsoft.com/office/drawing/2014/main" id="{A182E5FB-932E-4E6F-954D-B1BB13CAA3B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7633F1-FF67-420E-956F-EBBFFF0968AF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A096D3-4051-45CB-8C21-99D36F806647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2">
            <a:extLst>
              <a:ext uri="{FF2B5EF4-FFF2-40B4-BE49-F238E27FC236}">
                <a16:creationId xmlns:a16="http://schemas.microsoft.com/office/drawing/2014/main" id="{8528A6B0-8411-49D7-86AF-50C19B145CC3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52558B-99C3-40CA-81AB-66F6BD255B04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A062E7-3FAF-4615-964D-5F59025D8BE7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4C13D337-6E7A-461C-BD70-CCDAAAD49682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6">
            <a:extLst>
              <a:ext uri="{FF2B5EF4-FFF2-40B4-BE49-F238E27FC236}">
                <a16:creationId xmlns:a16="http://schemas.microsoft.com/office/drawing/2014/main" id="{4A92BBBC-7DDE-4552-BDED-B7B1DD6E8054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776392-4890-4541-AA55-189D6D561E2B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15D4AA-7754-42E4-9BAF-FDA7161AF1BC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id="{36883539-A3DB-4875-99E4-D4F27815E503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7">
            <a:extLst>
              <a:ext uri="{FF2B5EF4-FFF2-40B4-BE49-F238E27FC236}">
                <a16:creationId xmlns:a16="http://schemas.microsoft.com/office/drawing/2014/main" id="{E74C503F-438D-4AA3-A2B9-E73F857EC79D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840623-174B-4493-BBAC-0DB717450FB2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CA191D-34E7-4DE1-BA5F-C82320A3B44F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9DCCD8-617D-4C11-A9F1-A3C2F1A85B95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84F70E32-A294-4F0B-BC48-4154BA43981F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52E8B4-657F-41E1-84F9-034CBA8CDEC2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6EC01C-8A10-412E-B769-346A5390D35F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_ Graph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AE7A795-49B8-4016-9F69-E670179BEA37}"/>
              </a:ext>
            </a:extLst>
          </p:cNvPr>
          <p:cNvSpPr/>
          <p:nvPr/>
        </p:nvSpPr>
        <p:spPr>
          <a:xfrm>
            <a:off x="7628433" y="3087595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D919A93-3667-43D7-A12A-81BB9EF27CD1}"/>
              </a:ext>
            </a:extLst>
          </p:cNvPr>
          <p:cNvSpPr/>
          <p:nvPr/>
        </p:nvSpPr>
        <p:spPr>
          <a:xfrm>
            <a:off x="6639201" y="201980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D55CFE84-48EB-4FA0-ABC5-7E57286F190D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B0B27AF7-BD83-49D9-A008-B1E8B26634CD}"/>
              </a:ext>
            </a:extLst>
          </p:cNvPr>
          <p:cNvSpPr/>
          <p:nvPr/>
        </p:nvSpPr>
        <p:spPr>
          <a:xfrm>
            <a:off x="7578701" y="4278904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5" name="Graphic 2">
            <a:extLst>
              <a:ext uri="{FF2B5EF4-FFF2-40B4-BE49-F238E27FC236}">
                <a16:creationId xmlns:a16="http://schemas.microsoft.com/office/drawing/2014/main" id="{EE5CA25D-87BF-4ADD-9D5A-5D07E245D250}"/>
              </a:ext>
            </a:extLst>
          </p:cNvPr>
          <p:cNvGrpSpPr/>
          <p:nvPr/>
        </p:nvGrpSpPr>
        <p:grpSpPr>
          <a:xfrm>
            <a:off x="4415653" y="2962940"/>
            <a:ext cx="2028533" cy="1015562"/>
            <a:chOff x="130629" y="1649486"/>
            <a:chExt cx="2604287" cy="1303807"/>
          </a:xfrm>
          <a:solidFill>
            <a:schemeClr val="accent2"/>
          </a:solidFill>
        </p:grpSpPr>
        <p:sp>
          <p:nvSpPr>
            <p:cNvPr id="36" name="Freeform: Shape 456">
              <a:extLst>
                <a:ext uri="{FF2B5EF4-FFF2-40B4-BE49-F238E27FC236}">
                  <a16:creationId xmlns:a16="http://schemas.microsoft.com/office/drawing/2014/main" id="{7D8BF831-CD7D-4562-BD68-E5C160DEA3B4}"/>
                </a:ext>
              </a:extLst>
            </p:cNvPr>
            <p:cNvSpPr/>
            <p:nvPr/>
          </p:nvSpPr>
          <p:spPr>
            <a:xfrm>
              <a:off x="323140" y="2423787"/>
              <a:ext cx="2412241" cy="531127"/>
            </a:xfrm>
            <a:custGeom>
              <a:avLst/>
              <a:gdLst>
                <a:gd name="connsiteX0" fmla="*/ 1932860 w 2412241"/>
                <a:gd name="connsiteY0" fmla="*/ 284177 h 531127"/>
                <a:gd name="connsiteX1" fmla="*/ 1618649 w 2412241"/>
                <a:gd name="connsiteY1" fmla="*/ 186425 h 531127"/>
                <a:gd name="connsiteX2" fmla="*/ 1165743 w 2412241"/>
                <a:gd name="connsiteY2" fmla="*/ 278190 h 531127"/>
                <a:gd name="connsiteX3" fmla="*/ 860845 w 2412241"/>
                <a:gd name="connsiteY3" fmla="*/ 424769 h 531127"/>
                <a:gd name="connsiteX4" fmla="*/ 558142 w 2412241"/>
                <a:gd name="connsiteY4" fmla="*/ 520359 h 531127"/>
                <a:gd name="connsiteX5" fmla="*/ 126389 w 2412241"/>
                <a:gd name="connsiteY5" fmla="*/ 452341 h 531127"/>
                <a:gd name="connsiteX6" fmla="*/ 0 w 2412241"/>
                <a:gd name="connsiteY6" fmla="*/ 336462 h 531127"/>
                <a:gd name="connsiteX7" fmla="*/ 18526 w 2412241"/>
                <a:gd name="connsiteY7" fmla="*/ 334400 h 531127"/>
                <a:gd name="connsiteX8" fmla="*/ 65024 w 2412241"/>
                <a:gd name="connsiteY8" fmla="*/ 316839 h 531127"/>
                <a:gd name="connsiteX9" fmla="*/ 78694 w 2412241"/>
                <a:gd name="connsiteY9" fmla="*/ 318103 h 531127"/>
                <a:gd name="connsiteX10" fmla="*/ 486400 w 2412241"/>
                <a:gd name="connsiteY10" fmla="*/ 465945 h 531127"/>
                <a:gd name="connsiteX11" fmla="*/ 1012778 w 2412241"/>
                <a:gd name="connsiteY11" fmla="*/ 248888 h 531127"/>
                <a:gd name="connsiteX12" fmla="*/ 1240878 w 2412241"/>
                <a:gd name="connsiteY12" fmla="*/ 91599 h 531127"/>
                <a:gd name="connsiteX13" fmla="*/ 1457536 w 2412241"/>
                <a:gd name="connsiteY13" fmla="*/ 7185 h 531127"/>
                <a:gd name="connsiteX14" fmla="*/ 1720060 w 2412241"/>
                <a:gd name="connsiteY14" fmla="*/ 26442 h 531127"/>
                <a:gd name="connsiteX15" fmla="*/ 2015878 w 2412241"/>
                <a:gd name="connsiteY15" fmla="*/ 138763 h 531127"/>
                <a:gd name="connsiteX16" fmla="*/ 2286285 w 2412241"/>
                <a:gd name="connsiteY16" fmla="*/ 221648 h 531127"/>
                <a:gd name="connsiteX17" fmla="*/ 2412242 w 2412241"/>
                <a:gd name="connsiteY17" fmla="*/ 226637 h 531127"/>
                <a:gd name="connsiteX18" fmla="*/ 2373793 w 2412241"/>
                <a:gd name="connsiteY18" fmla="*/ 269409 h 531127"/>
                <a:gd name="connsiteX19" fmla="*/ 1865973 w 2412241"/>
                <a:gd name="connsiteY19" fmla="*/ 517665 h 531127"/>
                <a:gd name="connsiteX20" fmla="*/ 1269382 w 2412241"/>
                <a:gd name="connsiteY20" fmla="*/ 334600 h 531127"/>
                <a:gd name="connsiteX21" fmla="*/ 1270979 w 2412241"/>
                <a:gd name="connsiteY21" fmla="*/ 314777 h 531127"/>
                <a:gd name="connsiteX22" fmla="*/ 1675924 w 2412241"/>
                <a:gd name="connsiteY22" fmla="*/ 232125 h 531127"/>
                <a:gd name="connsiteX23" fmla="*/ 1929135 w 2412241"/>
                <a:gd name="connsiteY23" fmla="*/ 287736 h 531127"/>
                <a:gd name="connsiteX24" fmla="*/ 1936286 w 2412241"/>
                <a:gd name="connsiteY24" fmla="*/ 290530 h 531127"/>
                <a:gd name="connsiteX25" fmla="*/ 1942905 w 2412241"/>
                <a:gd name="connsiteY25" fmla="*/ 291960 h 531127"/>
                <a:gd name="connsiteX26" fmla="*/ 1939080 w 2412241"/>
                <a:gd name="connsiteY26" fmla="*/ 287636 h 531127"/>
                <a:gd name="connsiteX27" fmla="*/ 1932860 w 2412241"/>
                <a:gd name="connsiteY27" fmla="*/ 284177 h 5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12241" h="531127">
                  <a:moveTo>
                    <a:pt x="1932860" y="284177"/>
                  </a:moveTo>
                  <a:cubicBezTo>
                    <a:pt x="1835307" y="228499"/>
                    <a:pt x="1730238" y="197301"/>
                    <a:pt x="1618649" y="186425"/>
                  </a:cubicBezTo>
                  <a:cubicBezTo>
                    <a:pt x="1458201" y="170792"/>
                    <a:pt x="1309527" y="211802"/>
                    <a:pt x="1165743" y="278190"/>
                  </a:cubicBezTo>
                  <a:cubicBezTo>
                    <a:pt x="1063334" y="325453"/>
                    <a:pt x="964152" y="379401"/>
                    <a:pt x="860845" y="424769"/>
                  </a:cubicBezTo>
                  <a:cubicBezTo>
                    <a:pt x="763392" y="467575"/>
                    <a:pt x="663744" y="503829"/>
                    <a:pt x="558142" y="520359"/>
                  </a:cubicBezTo>
                  <a:cubicBezTo>
                    <a:pt x="407107" y="544007"/>
                    <a:pt x="261260" y="531834"/>
                    <a:pt x="126389" y="452341"/>
                  </a:cubicBezTo>
                  <a:cubicBezTo>
                    <a:pt x="76333" y="422840"/>
                    <a:pt x="34424" y="384058"/>
                    <a:pt x="0" y="336462"/>
                  </a:cubicBezTo>
                  <a:cubicBezTo>
                    <a:pt x="6619" y="332438"/>
                    <a:pt x="12872" y="333935"/>
                    <a:pt x="18526" y="334400"/>
                  </a:cubicBezTo>
                  <a:cubicBezTo>
                    <a:pt x="36986" y="335930"/>
                    <a:pt x="53749" y="334201"/>
                    <a:pt x="65024" y="316839"/>
                  </a:cubicBezTo>
                  <a:cubicBezTo>
                    <a:pt x="70080" y="309056"/>
                    <a:pt x="73971" y="312615"/>
                    <a:pt x="78694" y="318103"/>
                  </a:cubicBezTo>
                  <a:cubicBezTo>
                    <a:pt x="186790" y="443927"/>
                    <a:pt x="327315" y="486134"/>
                    <a:pt x="486400" y="465945"/>
                  </a:cubicBezTo>
                  <a:cubicBezTo>
                    <a:pt x="680540" y="441299"/>
                    <a:pt x="855157" y="364800"/>
                    <a:pt x="1012778" y="248888"/>
                  </a:cubicBezTo>
                  <a:cubicBezTo>
                    <a:pt x="1087182" y="194141"/>
                    <a:pt x="1160953" y="138363"/>
                    <a:pt x="1240878" y="91599"/>
                  </a:cubicBezTo>
                  <a:cubicBezTo>
                    <a:pt x="1308629" y="51986"/>
                    <a:pt x="1379607" y="20622"/>
                    <a:pt x="1457536" y="7185"/>
                  </a:cubicBezTo>
                  <a:cubicBezTo>
                    <a:pt x="1546641" y="-8215"/>
                    <a:pt x="1633816" y="2495"/>
                    <a:pt x="1720060" y="26442"/>
                  </a:cubicBezTo>
                  <a:cubicBezTo>
                    <a:pt x="1822136" y="54813"/>
                    <a:pt x="1918159" y="98950"/>
                    <a:pt x="2015878" y="138763"/>
                  </a:cubicBezTo>
                  <a:cubicBezTo>
                    <a:pt x="2103519" y="174451"/>
                    <a:pt x="2192058" y="207412"/>
                    <a:pt x="2286285" y="221648"/>
                  </a:cubicBezTo>
                  <a:cubicBezTo>
                    <a:pt x="2326729" y="227767"/>
                    <a:pt x="2367440" y="229031"/>
                    <a:pt x="2412242" y="226637"/>
                  </a:cubicBezTo>
                  <a:cubicBezTo>
                    <a:pt x="2397873" y="242668"/>
                    <a:pt x="2386332" y="256538"/>
                    <a:pt x="2373793" y="269409"/>
                  </a:cubicBezTo>
                  <a:cubicBezTo>
                    <a:pt x="2234232" y="412895"/>
                    <a:pt x="2065170" y="498640"/>
                    <a:pt x="1865973" y="517665"/>
                  </a:cubicBezTo>
                  <a:cubicBezTo>
                    <a:pt x="1642996" y="538952"/>
                    <a:pt x="1444032" y="474826"/>
                    <a:pt x="1269382" y="334600"/>
                  </a:cubicBezTo>
                  <a:cubicBezTo>
                    <a:pt x="1258739" y="326052"/>
                    <a:pt x="1255779" y="322327"/>
                    <a:pt x="1270979" y="314777"/>
                  </a:cubicBezTo>
                  <a:cubicBezTo>
                    <a:pt x="1398798" y="251515"/>
                    <a:pt x="1533702" y="224508"/>
                    <a:pt x="1675924" y="232125"/>
                  </a:cubicBezTo>
                  <a:cubicBezTo>
                    <a:pt x="1763432" y="236814"/>
                    <a:pt x="1847547" y="256371"/>
                    <a:pt x="1929135" y="287736"/>
                  </a:cubicBezTo>
                  <a:cubicBezTo>
                    <a:pt x="1931529" y="288667"/>
                    <a:pt x="1933891" y="289598"/>
                    <a:pt x="1936286" y="290530"/>
                  </a:cubicBezTo>
                  <a:cubicBezTo>
                    <a:pt x="1938148" y="292559"/>
                    <a:pt x="1940111" y="294188"/>
                    <a:pt x="1942905" y="291960"/>
                  </a:cubicBezTo>
                  <a:cubicBezTo>
                    <a:pt x="1941641" y="290530"/>
                    <a:pt x="1940344" y="289066"/>
                    <a:pt x="1939080" y="287636"/>
                  </a:cubicBezTo>
                  <a:cubicBezTo>
                    <a:pt x="1937051" y="286472"/>
                    <a:pt x="1934955" y="285308"/>
                    <a:pt x="1932860" y="284177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457">
              <a:extLst>
                <a:ext uri="{FF2B5EF4-FFF2-40B4-BE49-F238E27FC236}">
                  <a16:creationId xmlns:a16="http://schemas.microsoft.com/office/drawing/2014/main" id="{2BACAE4C-D5EB-4FAB-8CAA-9324EF1BE347}"/>
                </a:ext>
              </a:extLst>
            </p:cNvPr>
            <p:cNvSpPr/>
            <p:nvPr/>
          </p:nvSpPr>
          <p:spPr>
            <a:xfrm>
              <a:off x="688904" y="1649534"/>
              <a:ext cx="1301178" cy="765539"/>
            </a:xfrm>
            <a:custGeom>
              <a:avLst/>
              <a:gdLst>
                <a:gd name="connsiteX0" fmla="*/ 0 w 1301178"/>
                <a:gd name="connsiteY0" fmla="*/ 529890 h 765539"/>
                <a:gd name="connsiteX1" fmla="*/ 83484 w 1301178"/>
                <a:gd name="connsiteY1" fmla="*/ 447437 h 765539"/>
                <a:gd name="connsiteX2" fmla="*/ 93029 w 1301178"/>
                <a:gd name="connsiteY2" fmla="*/ 424321 h 765539"/>
                <a:gd name="connsiteX3" fmla="*/ 93029 w 1301178"/>
                <a:gd name="connsiteY3" fmla="*/ 196787 h 765539"/>
                <a:gd name="connsiteX4" fmla="*/ 78661 w 1301178"/>
                <a:gd name="connsiteY4" fmla="*/ 185545 h 765539"/>
                <a:gd name="connsiteX5" fmla="*/ 5022 w 1301178"/>
                <a:gd name="connsiteY5" fmla="*/ 205301 h 765539"/>
                <a:gd name="connsiteX6" fmla="*/ 96655 w 1301178"/>
                <a:gd name="connsiteY6" fmla="*/ 121718 h 765539"/>
                <a:gd name="connsiteX7" fmla="*/ 109460 w 1301178"/>
                <a:gd name="connsiteY7" fmla="*/ 121119 h 765539"/>
                <a:gd name="connsiteX8" fmla="*/ 228133 w 1301178"/>
                <a:gd name="connsiteY8" fmla="*/ 197352 h 765539"/>
                <a:gd name="connsiteX9" fmla="*/ 236182 w 1301178"/>
                <a:gd name="connsiteY9" fmla="*/ 213849 h 765539"/>
                <a:gd name="connsiteX10" fmla="*/ 236049 w 1301178"/>
                <a:gd name="connsiteY10" fmla="*/ 290182 h 765539"/>
                <a:gd name="connsiteX11" fmla="*/ 248056 w 1301178"/>
                <a:gd name="connsiteY11" fmla="*/ 282432 h 765539"/>
                <a:gd name="connsiteX12" fmla="*/ 523951 w 1301178"/>
                <a:gd name="connsiteY12" fmla="*/ 6371 h 765539"/>
                <a:gd name="connsiteX13" fmla="*/ 544306 w 1301178"/>
                <a:gd name="connsiteY13" fmla="*/ 5972 h 765539"/>
                <a:gd name="connsiteX14" fmla="*/ 1299217 w 1301178"/>
                <a:gd name="connsiteY14" fmla="*/ 761315 h 765539"/>
                <a:gd name="connsiteX15" fmla="*/ 1301179 w 1301178"/>
                <a:gd name="connsiteY15" fmla="*/ 765539 h 765539"/>
                <a:gd name="connsiteX16" fmla="*/ 1207351 w 1301178"/>
                <a:gd name="connsiteY16" fmla="*/ 753765 h 765539"/>
                <a:gd name="connsiteX17" fmla="*/ 1086749 w 1301178"/>
                <a:gd name="connsiteY17" fmla="*/ 761149 h 765539"/>
                <a:gd name="connsiteX18" fmla="*/ 1059210 w 1301178"/>
                <a:gd name="connsiteY18" fmla="*/ 752634 h 765539"/>
                <a:gd name="connsiteX19" fmla="*/ 547665 w 1301178"/>
                <a:gd name="connsiteY19" fmla="*/ 240025 h 765539"/>
                <a:gd name="connsiteX20" fmla="*/ 521024 w 1301178"/>
                <a:gd name="connsiteY20" fmla="*/ 239759 h 765539"/>
                <a:gd name="connsiteX21" fmla="*/ 153896 w 1301178"/>
                <a:gd name="connsiteY21" fmla="*/ 607785 h 765539"/>
                <a:gd name="connsiteX22" fmla="*/ 132775 w 1301178"/>
                <a:gd name="connsiteY22" fmla="*/ 607885 h 765539"/>
                <a:gd name="connsiteX23" fmla="*/ 0 w 1301178"/>
                <a:gd name="connsiteY23" fmla="*/ 529890 h 76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1178" h="765539">
                  <a:moveTo>
                    <a:pt x="0" y="529890"/>
                  </a:moveTo>
                  <a:cubicBezTo>
                    <a:pt x="29269" y="500887"/>
                    <a:pt x="56077" y="473846"/>
                    <a:pt x="83484" y="447437"/>
                  </a:cubicBezTo>
                  <a:cubicBezTo>
                    <a:pt x="90468" y="440718"/>
                    <a:pt x="93096" y="433900"/>
                    <a:pt x="93029" y="424321"/>
                  </a:cubicBezTo>
                  <a:cubicBezTo>
                    <a:pt x="92663" y="348487"/>
                    <a:pt x="92630" y="272621"/>
                    <a:pt x="93029" y="196787"/>
                  </a:cubicBezTo>
                  <a:cubicBezTo>
                    <a:pt x="93096" y="185212"/>
                    <a:pt x="91832" y="180922"/>
                    <a:pt x="78661" y="185545"/>
                  </a:cubicBezTo>
                  <a:cubicBezTo>
                    <a:pt x="54880" y="193893"/>
                    <a:pt x="30367" y="200246"/>
                    <a:pt x="5022" y="205301"/>
                  </a:cubicBezTo>
                  <a:cubicBezTo>
                    <a:pt x="35589" y="177496"/>
                    <a:pt x="66288" y="149757"/>
                    <a:pt x="96655" y="121718"/>
                  </a:cubicBezTo>
                  <a:cubicBezTo>
                    <a:pt x="101378" y="117361"/>
                    <a:pt x="104571" y="117960"/>
                    <a:pt x="109460" y="121119"/>
                  </a:cubicBezTo>
                  <a:cubicBezTo>
                    <a:pt x="148907" y="146697"/>
                    <a:pt x="188420" y="172174"/>
                    <a:pt x="228133" y="197352"/>
                  </a:cubicBezTo>
                  <a:cubicBezTo>
                    <a:pt x="234718" y="201543"/>
                    <a:pt x="236282" y="206632"/>
                    <a:pt x="236182" y="213849"/>
                  </a:cubicBezTo>
                  <a:cubicBezTo>
                    <a:pt x="235849" y="239227"/>
                    <a:pt x="236049" y="264638"/>
                    <a:pt x="236049" y="290182"/>
                  </a:cubicBezTo>
                  <a:cubicBezTo>
                    <a:pt x="243034" y="291346"/>
                    <a:pt x="244929" y="285559"/>
                    <a:pt x="248056" y="282432"/>
                  </a:cubicBezTo>
                  <a:cubicBezTo>
                    <a:pt x="340187" y="190567"/>
                    <a:pt x="432252" y="98635"/>
                    <a:pt x="523951" y="6371"/>
                  </a:cubicBezTo>
                  <a:cubicBezTo>
                    <a:pt x="531833" y="-1578"/>
                    <a:pt x="535825" y="-2509"/>
                    <a:pt x="544306" y="5972"/>
                  </a:cubicBezTo>
                  <a:cubicBezTo>
                    <a:pt x="795754" y="257919"/>
                    <a:pt x="1047535" y="509567"/>
                    <a:pt x="1299217" y="761315"/>
                  </a:cubicBezTo>
                  <a:cubicBezTo>
                    <a:pt x="1299848" y="761947"/>
                    <a:pt x="1300048" y="763045"/>
                    <a:pt x="1301179" y="765539"/>
                  </a:cubicBezTo>
                  <a:cubicBezTo>
                    <a:pt x="1269415" y="760484"/>
                    <a:pt x="1238583" y="755595"/>
                    <a:pt x="1207351" y="753765"/>
                  </a:cubicBezTo>
                  <a:cubicBezTo>
                    <a:pt x="1166774" y="751370"/>
                    <a:pt x="1126595" y="753532"/>
                    <a:pt x="1086749" y="761149"/>
                  </a:cubicBezTo>
                  <a:cubicBezTo>
                    <a:pt x="1075374" y="763311"/>
                    <a:pt x="1067724" y="761182"/>
                    <a:pt x="1059210" y="752634"/>
                  </a:cubicBezTo>
                  <a:cubicBezTo>
                    <a:pt x="888850" y="581576"/>
                    <a:pt x="718025" y="411050"/>
                    <a:pt x="547665" y="240025"/>
                  </a:cubicBezTo>
                  <a:cubicBezTo>
                    <a:pt x="537255" y="229582"/>
                    <a:pt x="531900" y="228817"/>
                    <a:pt x="521024" y="239759"/>
                  </a:cubicBezTo>
                  <a:cubicBezTo>
                    <a:pt x="398925" y="362723"/>
                    <a:pt x="276161" y="485021"/>
                    <a:pt x="153896" y="607785"/>
                  </a:cubicBezTo>
                  <a:cubicBezTo>
                    <a:pt x="145680" y="616034"/>
                    <a:pt x="141822" y="618063"/>
                    <a:pt x="132775" y="607885"/>
                  </a:cubicBezTo>
                  <a:cubicBezTo>
                    <a:pt x="98052" y="568771"/>
                    <a:pt x="53449" y="545189"/>
                    <a:pt x="0" y="52989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458">
              <a:extLst>
                <a:ext uri="{FF2B5EF4-FFF2-40B4-BE49-F238E27FC236}">
                  <a16:creationId xmlns:a16="http://schemas.microsoft.com/office/drawing/2014/main" id="{25864774-0317-4AA3-815E-851153DE2687}"/>
                </a:ext>
              </a:extLst>
            </p:cNvPr>
            <p:cNvSpPr/>
            <p:nvPr/>
          </p:nvSpPr>
          <p:spPr>
            <a:xfrm>
              <a:off x="130629" y="2245898"/>
              <a:ext cx="632878" cy="490869"/>
            </a:xfrm>
            <a:custGeom>
              <a:avLst/>
              <a:gdLst>
                <a:gd name="connsiteX0" fmla="*/ 0 w 632878"/>
                <a:gd name="connsiteY0" fmla="*/ 490770 h 490869"/>
                <a:gd name="connsiteX1" fmla="*/ 56709 w 632878"/>
                <a:gd name="connsiteY1" fmla="*/ 434926 h 490869"/>
                <a:gd name="connsiteX2" fmla="*/ 483040 w 632878"/>
                <a:gd name="connsiteY2" fmla="*/ 9193 h 490869"/>
                <a:gd name="connsiteX3" fmla="*/ 510547 w 632878"/>
                <a:gd name="connsiteY3" fmla="*/ 1110 h 490869"/>
                <a:gd name="connsiteX4" fmla="*/ 628322 w 632878"/>
                <a:gd name="connsiteY4" fmla="*/ 75980 h 490869"/>
                <a:gd name="connsiteX5" fmla="*/ 627124 w 632878"/>
                <a:gd name="connsiteY5" fmla="*/ 96468 h 490869"/>
                <a:gd name="connsiteX6" fmla="*/ 239076 w 632878"/>
                <a:gd name="connsiteY6" fmla="*/ 483020 h 490869"/>
                <a:gd name="connsiteX7" fmla="*/ 225306 w 632878"/>
                <a:gd name="connsiteY7" fmla="*/ 490870 h 490869"/>
                <a:gd name="connsiteX8" fmla="*/ 0 w 632878"/>
                <a:gd name="connsiteY8" fmla="*/ 490770 h 4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878" h="490869">
                  <a:moveTo>
                    <a:pt x="0" y="490770"/>
                  </a:moveTo>
                  <a:cubicBezTo>
                    <a:pt x="21287" y="469816"/>
                    <a:pt x="39114" y="452487"/>
                    <a:pt x="56709" y="434926"/>
                  </a:cubicBezTo>
                  <a:cubicBezTo>
                    <a:pt x="198897" y="293103"/>
                    <a:pt x="341118" y="151314"/>
                    <a:pt x="483040" y="9193"/>
                  </a:cubicBezTo>
                  <a:cubicBezTo>
                    <a:pt x="491389" y="811"/>
                    <a:pt x="498606" y="-1717"/>
                    <a:pt x="510547" y="1110"/>
                  </a:cubicBezTo>
                  <a:cubicBezTo>
                    <a:pt x="558708" y="12452"/>
                    <a:pt x="598254" y="36366"/>
                    <a:pt x="628322" y="75980"/>
                  </a:cubicBezTo>
                  <a:cubicBezTo>
                    <a:pt x="634375" y="83962"/>
                    <a:pt x="634807" y="88818"/>
                    <a:pt x="627124" y="96468"/>
                  </a:cubicBezTo>
                  <a:cubicBezTo>
                    <a:pt x="497575" y="225119"/>
                    <a:pt x="368392" y="354136"/>
                    <a:pt x="239076" y="483020"/>
                  </a:cubicBezTo>
                  <a:cubicBezTo>
                    <a:pt x="235251" y="486845"/>
                    <a:pt x="231891" y="490903"/>
                    <a:pt x="225306" y="490870"/>
                  </a:cubicBezTo>
                  <a:cubicBezTo>
                    <a:pt x="151933" y="490703"/>
                    <a:pt x="78528" y="490770"/>
                    <a:pt x="0" y="49077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459">
              <a:extLst>
                <a:ext uri="{FF2B5EF4-FFF2-40B4-BE49-F238E27FC236}">
                  <a16:creationId xmlns:a16="http://schemas.microsoft.com/office/drawing/2014/main" id="{AC5CE380-B511-4927-900C-31600D47801C}"/>
                </a:ext>
              </a:extLst>
            </p:cNvPr>
            <p:cNvSpPr/>
            <p:nvPr/>
          </p:nvSpPr>
          <p:spPr>
            <a:xfrm>
              <a:off x="244971" y="2190158"/>
              <a:ext cx="618427" cy="399099"/>
            </a:xfrm>
            <a:custGeom>
              <a:avLst/>
              <a:gdLst>
                <a:gd name="connsiteX0" fmla="*/ 4564 w 618427"/>
                <a:gd name="connsiteY0" fmla="*/ 399100 h 399099"/>
                <a:gd name="connsiteX1" fmla="*/ 25451 w 618427"/>
                <a:gd name="connsiteY1" fmla="*/ 218729 h 399099"/>
                <a:gd name="connsiteX2" fmla="*/ 396537 w 618427"/>
                <a:gd name="connsiteY2" fmla="*/ 2437 h 399099"/>
                <a:gd name="connsiteX3" fmla="*/ 607940 w 618427"/>
                <a:gd name="connsiteY3" fmla="*/ 163550 h 399099"/>
                <a:gd name="connsiteX4" fmla="*/ 546408 w 618427"/>
                <a:gd name="connsiteY4" fmla="*/ 362015 h 399099"/>
                <a:gd name="connsiteX5" fmla="*/ 457004 w 618427"/>
                <a:gd name="connsiteY5" fmla="*/ 390086 h 399099"/>
                <a:gd name="connsiteX6" fmla="*/ 465985 w 618427"/>
                <a:gd name="connsiteY6" fmla="*/ 384998 h 399099"/>
                <a:gd name="connsiteX7" fmla="*/ 558315 w 618427"/>
                <a:gd name="connsiteY7" fmla="*/ 170435 h 399099"/>
                <a:gd name="connsiteX8" fmla="*/ 375084 w 618427"/>
                <a:gd name="connsiteY8" fmla="*/ 32271 h 399099"/>
                <a:gd name="connsiteX9" fmla="*/ 74577 w 618427"/>
                <a:gd name="connsiteY9" fmla="*/ 271181 h 399099"/>
                <a:gd name="connsiteX10" fmla="*/ 71816 w 618427"/>
                <a:gd name="connsiteY10" fmla="*/ 295826 h 399099"/>
                <a:gd name="connsiteX11" fmla="*/ 42447 w 618427"/>
                <a:gd name="connsiteY11" fmla="*/ 361250 h 399099"/>
                <a:gd name="connsiteX12" fmla="*/ 4564 w 618427"/>
                <a:gd name="connsiteY12" fmla="*/ 399100 h 399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427" h="399099">
                  <a:moveTo>
                    <a:pt x="4564" y="399100"/>
                  </a:moveTo>
                  <a:cubicBezTo>
                    <a:pt x="-5581" y="334375"/>
                    <a:pt x="1104" y="275438"/>
                    <a:pt x="25451" y="218729"/>
                  </a:cubicBezTo>
                  <a:cubicBezTo>
                    <a:pt x="87083" y="75244"/>
                    <a:pt x="241743" y="-16355"/>
                    <a:pt x="396537" y="2437"/>
                  </a:cubicBezTo>
                  <a:cubicBezTo>
                    <a:pt x="497050" y="14643"/>
                    <a:pt x="574280" y="62405"/>
                    <a:pt x="607940" y="163550"/>
                  </a:cubicBezTo>
                  <a:cubicBezTo>
                    <a:pt x="634448" y="243175"/>
                    <a:pt x="609536" y="320639"/>
                    <a:pt x="546408" y="362015"/>
                  </a:cubicBezTo>
                  <a:cubicBezTo>
                    <a:pt x="520565" y="378944"/>
                    <a:pt x="492028" y="387725"/>
                    <a:pt x="457004" y="390086"/>
                  </a:cubicBezTo>
                  <a:cubicBezTo>
                    <a:pt x="462393" y="387027"/>
                    <a:pt x="464089" y="385763"/>
                    <a:pt x="465985" y="384998"/>
                  </a:cubicBezTo>
                  <a:cubicBezTo>
                    <a:pt x="556220" y="348511"/>
                    <a:pt x="594170" y="262001"/>
                    <a:pt x="558315" y="170435"/>
                  </a:cubicBezTo>
                  <a:cubicBezTo>
                    <a:pt x="525787" y="87350"/>
                    <a:pt x="462359" y="41451"/>
                    <a:pt x="375084" y="32271"/>
                  </a:cubicBezTo>
                  <a:cubicBezTo>
                    <a:pt x="222253" y="16173"/>
                    <a:pt x="95398" y="118416"/>
                    <a:pt x="74577" y="271181"/>
                  </a:cubicBezTo>
                  <a:cubicBezTo>
                    <a:pt x="73446" y="279396"/>
                    <a:pt x="70885" y="287811"/>
                    <a:pt x="71816" y="295826"/>
                  </a:cubicBezTo>
                  <a:cubicBezTo>
                    <a:pt x="75042" y="323798"/>
                    <a:pt x="63967" y="344187"/>
                    <a:pt x="42447" y="361250"/>
                  </a:cubicBezTo>
                  <a:cubicBezTo>
                    <a:pt x="29609" y="371427"/>
                    <a:pt x="18965" y="384499"/>
                    <a:pt x="4564" y="399100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60">
              <a:extLst>
                <a:ext uri="{FF2B5EF4-FFF2-40B4-BE49-F238E27FC236}">
                  <a16:creationId xmlns:a16="http://schemas.microsoft.com/office/drawing/2014/main" id="{9083501F-F7B4-4983-BDB4-4F05CC3379DE}"/>
                </a:ext>
              </a:extLst>
            </p:cNvPr>
            <p:cNvSpPr/>
            <p:nvPr/>
          </p:nvSpPr>
          <p:spPr>
            <a:xfrm>
              <a:off x="928279" y="1918813"/>
              <a:ext cx="615150" cy="320014"/>
            </a:xfrm>
            <a:custGeom>
              <a:avLst/>
              <a:gdLst>
                <a:gd name="connsiteX0" fmla="*/ 0 w 615150"/>
                <a:gd name="connsiteY0" fmla="*/ 286753 h 320014"/>
                <a:gd name="connsiteX1" fmla="*/ 286605 w 615150"/>
                <a:gd name="connsiteY1" fmla="*/ 5104 h 320014"/>
                <a:gd name="connsiteX2" fmla="*/ 302237 w 615150"/>
                <a:gd name="connsiteY2" fmla="*/ 4272 h 320014"/>
                <a:gd name="connsiteX3" fmla="*/ 613188 w 615150"/>
                <a:gd name="connsiteY3" fmla="*/ 315656 h 320014"/>
                <a:gd name="connsiteX4" fmla="*/ 615151 w 615150"/>
                <a:gd name="connsiteY4" fmla="*/ 319913 h 320014"/>
                <a:gd name="connsiteX5" fmla="*/ 603875 w 615150"/>
                <a:gd name="connsiteY5" fmla="*/ 313660 h 320014"/>
                <a:gd name="connsiteX6" fmla="*/ 304998 w 615150"/>
                <a:gd name="connsiteY6" fmla="*/ 65504 h 320014"/>
                <a:gd name="connsiteX7" fmla="*/ 277724 w 615150"/>
                <a:gd name="connsiteY7" fmla="*/ 65405 h 320014"/>
                <a:gd name="connsiteX8" fmla="*/ 6719 w 615150"/>
                <a:gd name="connsiteY8" fmla="*/ 289879 h 320014"/>
                <a:gd name="connsiteX9" fmla="*/ 0 w 615150"/>
                <a:gd name="connsiteY9" fmla="*/ 286753 h 3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5150" h="320014">
                  <a:moveTo>
                    <a:pt x="0" y="286753"/>
                  </a:moveTo>
                  <a:cubicBezTo>
                    <a:pt x="95557" y="192892"/>
                    <a:pt x="191147" y="99064"/>
                    <a:pt x="286605" y="5104"/>
                  </a:cubicBezTo>
                  <a:cubicBezTo>
                    <a:pt x="292093" y="-318"/>
                    <a:pt x="295385" y="-2613"/>
                    <a:pt x="302237" y="4272"/>
                  </a:cubicBezTo>
                  <a:cubicBezTo>
                    <a:pt x="405710" y="108244"/>
                    <a:pt x="509516" y="211883"/>
                    <a:pt x="613188" y="315656"/>
                  </a:cubicBezTo>
                  <a:cubicBezTo>
                    <a:pt x="614153" y="316620"/>
                    <a:pt x="614419" y="318250"/>
                    <a:pt x="615151" y="319913"/>
                  </a:cubicBezTo>
                  <a:cubicBezTo>
                    <a:pt x="609230" y="320745"/>
                    <a:pt x="607002" y="316255"/>
                    <a:pt x="603875" y="313660"/>
                  </a:cubicBezTo>
                  <a:cubicBezTo>
                    <a:pt x="504127" y="231075"/>
                    <a:pt x="404346" y="148556"/>
                    <a:pt x="304998" y="65504"/>
                  </a:cubicBezTo>
                  <a:cubicBezTo>
                    <a:pt x="294587" y="56790"/>
                    <a:pt x="288700" y="56225"/>
                    <a:pt x="277724" y="65405"/>
                  </a:cubicBezTo>
                  <a:cubicBezTo>
                    <a:pt x="187788" y="140706"/>
                    <a:pt x="97154" y="215143"/>
                    <a:pt x="6719" y="289879"/>
                  </a:cubicBezTo>
                  <a:cubicBezTo>
                    <a:pt x="4091" y="289713"/>
                    <a:pt x="1530" y="289380"/>
                    <a:pt x="0" y="286753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61">
              <a:extLst>
                <a:ext uri="{FF2B5EF4-FFF2-40B4-BE49-F238E27FC236}">
                  <a16:creationId xmlns:a16="http://schemas.microsoft.com/office/drawing/2014/main" id="{366341C7-7ADA-440D-8A3B-4A96A945CD8F}"/>
                </a:ext>
              </a:extLst>
            </p:cNvPr>
            <p:cNvSpPr/>
            <p:nvPr/>
          </p:nvSpPr>
          <p:spPr>
            <a:xfrm>
              <a:off x="1072861" y="2301886"/>
              <a:ext cx="121074" cy="122101"/>
            </a:xfrm>
            <a:custGeom>
              <a:avLst/>
              <a:gdLst>
                <a:gd name="connsiteX0" fmla="*/ 120968 w 121074"/>
                <a:gd name="connsiteY0" fmla="*/ 62631 h 122101"/>
                <a:gd name="connsiteX1" fmla="*/ 121068 w 121074"/>
                <a:gd name="connsiteY1" fmla="*/ 112389 h 122101"/>
                <a:gd name="connsiteX2" fmla="*/ 111589 w 121074"/>
                <a:gd name="connsiteY2" fmla="*/ 122101 h 122101"/>
                <a:gd name="connsiteX3" fmla="*/ 8781 w 121074"/>
                <a:gd name="connsiteY3" fmla="*/ 122067 h 122101"/>
                <a:gd name="connsiteX4" fmla="*/ 0 w 121074"/>
                <a:gd name="connsiteY4" fmla="*/ 113386 h 122101"/>
                <a:gd name="connsiteX5" fmla="*/ 0 w 121074"/>
                <a:gd name="connsiteY5" fmla="*/ 8916 h 122101"/>
                <a:gd name="connsiteX6" fmla="*/ 8582 w 121074"/>
                <a:gd name="connsiteY6" fmla="*/ 68 h 122101"/>
                <a:gd name="connsiteX7" fmla="*/ 111389 w 121074"/>
                <a:gd name="connsiteY7" fmla="*/ 2 h 122101"/>
                <a:gd name="connsiteX8" fmla="*/ 121068 w 121074"/>
                <a:gd name="connsiteY8" fmla="*/ 11244 h 122101"/>
                <a:gd name="connsiteX9" fmla="*/ 120968 w 121074"/>
                <a:gd name="connsiteY9" fmla="*/ 62631 h 1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74" h="122101">
                  <a:moveTo>
                    <a:pt x="120968" y="62631"/>
                  </a:moveTo>
                  <a:cubicBezTo>
                    <a:pt x="120968" y="79228"/>
                    <a:pt x="120769" y="95792"/>
                    <a:pt x="121068" y="112389"/>
                  </a:cubicBezTo>
                  <a:cubicBezTo>
                    <a:pt x="121201" y="119373"/>
                    <a:pt x="118906" y="122167"/>
                    <a:pt x="111589" y="122101"/>
                  </a:cubicBezTo>
                  <a:cubicBezTo>
                    <a:pt x="77331" y="121835"/>
                    <a:pt x="43039" y="121868"/>
                    <a:pt x="8781" y="122067"/>
                  </a:cubicBezTo>
                  <a:cubicBezTo>
                    <a:pt x="2295" y="122101"/>
                    <a:pt x="0" y="119673"/>
                    <a:pt x="0" y="113386"/>
                  </a:cubicBezTo>
                  <a:cubicBezTo>
                    <a:pt x="133" y="78563"/>
                    <a:pt x="133" y="43739"/>
                    <a:pt x="0" y="8916"/>
                  </a:cubicBezTo>
                  <a:cubicBezTo>
                    <a:pt x="-33" y="2762"/>
                    <a:pt x="1896" y="35"/>
                    <a:pt x="8582" y="68"/>
                  </a:cubicBezTo>
                  <a:cubicBezTo>
                    <a:pt x="42840" y="301"/>
                    <a:pt x="77131" y="401"/>
                    <a:pt x="111389" y="2"/>
                  </a:cubicBezTo>
                  <a:cubicBezTo>
                    <a:pt x="120203" y="-98"/>
                    <a:pt x="121168" y="4193"/>
                    <a:pt x="121068" y="11244"/>
                  </a:cubicBezTo>
                  <a:cubicBezTo>
                    <a:pt x="120802" y="28373"/>
                    <a:pt x="120968" y="45502"/>
                    <a:pt x="120968" y="62631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62">
              <a:extLst>
                <a:ext uri="{FF2B5EF4-FFF2-40B4-BE49-F238E27FC236}">
                  <a16:creationId xmlns:a16="http://schemas.microsoft.com/office/drawing/2014/main" id="{0EB27306-2F90-4962-9EED-13094BB8E9F4}"/>
                </a:ext>
              </a:extLst>
            </p:cNvPr>
            <p:cNvSpPr/>
            <p:nvPr/>
          </p:nvSpPr>
          <p:spPr>
            <a:xfrm>
              <a:off x="1246477" y="2301885"/>
              <a:ext cx="120954" cy="122208"/>
            </a:xfrm>
            <a:custGeom>
              <a:avLst/>
              <a:gdLst>
                <a:gd name="connsiteX0" fmla="*/ 120739 w 120954"/>
                <a:gd name="connsiteY0" fmla="*/ 61202 h 122208"/>
                <a:gd name="connsiteX1" fmla="*/ 120872 w 120954"/>
                <a:gd name="connsiteY1" fmla="*/ 109363 h 122208"/>
                <a:gd name="connsiteX2" fmla="*/ 109231 w 120954"/>
                <a:gd name="connsiteY2" fmla="*/ 122202 h 122208"/>
                <a:gd name="connsiteX3" fmla="*/ 11279 w 120954"/>
                <a:gd name="connsiteY3" fmla="*/ 122169 h 122208"/>
                <a:gd name="connsiteX4" fmla="*/ 4 w 120954"/>
                <a:gd name="connsiteY4" fmla="*/ 110760 h 122208"/>
                <a:gd name="connsiteX5" fmla="*/ 4 w 120954"/>
                <a:gd name="connsiteY5" fmla="*/ 11112 h 122208"/>
                <a:gd name="connsiteX6" fmla="*/ 11579 w 120954"/>
                <a:gd name="connsiteY6" fmla="*/ 3 h 122208"/>
                <a:gd name="connsiteX7" fmla="*/ 109564 w 120954"/>
                <a:gd name="connsiteY7" fmla="*/ 3 h 122208"/>
                <a:gd name="connsiteX8" fmla="*/ 120939 w 120954"/>
                <a:gd name="connsiteY8" fmla="*/ 11411 h 122208"/>
                <a:gd name="connsiteX9" fmla="*/ 120739 w 120954"/>
                <a:gd name="connsiteY9" fmla="*/ 61202 h 1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954" h="122208">
                  <a:moveTo>
                    <a:pt x="120739" y="61202"/>
                  </a:moveTo>
                  <a:cubicBezTo>
                    <a:pt x="120739" y="77267"/>
                    <a:pt x="120406" y="93332"/>
                    <a:pt x="120872" y="109363"/>
                  </a:cubicBezTo>
                  <a:cubicBezTo>
                    <a:pt x="121138" y="118011"/>
                    <a:pt x="119475" y="122401"/>
                    <a:pt x="109231" y="122202"/>
                  </a:cubicBezTo>
                  <a:cubicBezTo>
                    <a:pt x="76569" y="121603"/>
                    <a:pt x="43908" y="121703"/>
                    <a:pt x="11279" y="122169"/>
                  </a:cubicBezTo>
                  <a:cubicBezTo>
                    <a:pt x="2465" y="122302"/>
                    <a:pt x="-96" y="119308"/>
                    <a:pt x="4" y="110760"/>
                  </a:cubicBezTo>
                  <a:cubicBezTo>
                    <a:pt x="403" y="77533"/>
                    <a:pt x="436" y="44339"/>
                    <a:pt x="4" y="11112"/>
                  </a:cubicBezTo>
                  <a:cubicBezTo>
                    <a:pt x="-129" y="2165"/>
                    <a:pt x="3164" y="-97"/>
                    <a:pt x="11579" y="3"/>
                  </a:cubicBezTo>
                  <a:cubicBezTo>
                    <a:pt x="44240" y="402"/>
                    <a:pt x="76902" y="402"/>
                    <a:pt x="109564" y="3"/>
                  </a:cubicBezTo>
                  <a:cubicBezTo>
                    <a:pt x="118245" y="-97"/>
                    <a:pt x="121205" y="2730"/>
                    <a:pt x="120939" y="11411"/>
                  </a:cubicBezTo>
                  <a:cubicBezTo>
                    <a:pt x="120373" y="27975"/>
                    <a:pt x="120739" y="44605"/>
                    <a:pt x="120739" y="61202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63">
              <a:extLst>
                <a:ext uri="{FF2B5EF4-FFF2-40B4-BE49-F238E27FC236}">
                  <a16:creationId xmlns:a16="http://schemas.microsoft.com/office/drawing/2014/main" id="{3744A9FE-F5B5-45BA-9F78-8C57A493ED56}"/>
                </a:ext>
              </a:extLst>
            </p:cNvPr>
            <p:cNvSpPr/>
            <p:nvPr/>
          </p:nvSpPr>
          <p:spPr>
            <a:xfrm>
              <a:off x="1073538" y="2136550"/>
              <a:ext cx="120437" cy="121571"/>
            </a:xfrm>
            <a:custGeom>
              <a:avLst/>
              <a:gdLst>
                <a:gd name="connsiteX0" fmla="*/ 120291 w 120437"/>
                <a:gd name="connsiteY0" fmla="*/ 61566 h 121571"/>
                <a:gd name="connsiteX1" fmla="*/ 120425 w 120437"/>
                <a:gd name="connsiteY1" fmla="*/ 111257 h 121571"/>
                <a:gd name="connsiteX2" fmla="*/ 109914 w 120437"/>
                <a:gd name="connsiteY2" fmla="*/ 121534 h 121571"/>
                <a:gd name="connsiteX3" fmla="*/ 10532 w 120437"/>
                <a:gd name="connsiteY3" fmla="*/ 121567 h 121571"/>
                <a:gd name="connsiteX4" fmla="*/ 22 w 120437"/>
                <a:gd name="connsiteY4" fmla="*/ 109893 h 121571"/>
                <a:gd name="connsiteX5" fmla="*/ 111910 w 120437"/>
                <a:gd name="connsiteY5" fmla="*/ 1 h 121571"/>
                <a:gd name="connsiteX6" fmla="*/ 120325 w 120437"/>
                <a:gd name="connsiteY6" fmla="*/ 10178 h 121571"/>
                <a:gd name="connsiteX7" fmla="*/ 120291 w 120437"/>
                <a:gd name="connsiteY7" fmla="*/ 61566 h 12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37" h="121571">
                  <a:moveTo>
                    <a:pt x="120291" y="61566"/>
                  </a:moveTo>
                  <a:cubicBezTo>
                    <a:pt x="120291" y="78129"/>
                    <a:pt x="119959" y="94693"/>
                    <a:pt x="120425" y="111257"/>
                  </a:cubicBezTo>
                  <a:cubicBezTo>
                    <a:pt x="120657" y="119272"/>
                    <a:pt x="117697" y="121634"/>
                    <a:pt x="109914" y="121534"/>
                  </a:cubicBezTo>
                  <a:cubicBezTo>
                    <a:pt x="76787" y="121202"/>
                    <a:pt x="43660" y="121102"/>
                    <a:pt x="10532" y="121567"/>
                  </a:cubicBezTo>
                  <a:cubicBezTo>
                    <a:pt x="1286" y="121700"/>
                    <a:pt x="-211" y="118208"/>
                    <a:pt x="22" y="109893"/>
                  </a:cubicBezTo>
                  <a:cubicBezTo>
                    <a:pt x="1585" y="55512"/>
                    <a:pt x="57662" y="500"/>
                    <a:pt x="111910" y="1"/>
                  </a:cubicBezTo>
                  <a:cubicBezTo>
                    <a:pt x="120691" y="-66"/>
                    <a:pt x="120325" y="4391"/>
                    <a:pt x="120325" y="10178"/>
                  </a:cubicBezTo>
                  <a:cubicBezTo>
                    <a:pt x="120258" y="27341"/>
                    <a:pt x="120291" y="44437"/>
                    <a:pt x="120291" y="6156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64">
              <a:extLst>
                <a:ext uri="{FF2B5EF4-FFF2-40B4-BE49-F238E27FC236}">
                  <a16:creationId xmlns:a16="http://schemas.microsoft.com/office/drawing/2014/main" id="{B010F5B8-AC19-446A-B693-44B1CFF72FC4}"/>
                </a:ext>
              </a:extLst>
            </p:cNvPr>
            <p:cNvSpPr/>
            <p:nvPr/>
          </p:nvSpPr>
          <p:spPr>
            <a:xfrm>
              <a:off x="1246291" y="2136759"/>
              <a:ext cx="120571" cy="121636"/>
            </a:xfrm>
            <a:custGeom>
              <a:avLst/>
              <a:gdLst>
                <a:gd name="connsiteX0" fmla="*/ 356 w 120571"/>
                <a:gd name="connsiteY0" fmla="*/ 60026 h 121636"/>
                <a:gd name="connsiteX1" fmla="*/ 256 w 120571"/>
                <a:gd name="connsiteY1" fmla="*/ 8705 h 121636"/>
                <a:gd name="connsiteX2" fmla="*/ 10068 w 120571"/>
                <a:gd name="connsiteY2" fmla="*/ 57 h 121636"/>
                <a:gd name="connsiteX3" fmla="*/ 120193 w 120571"/>
                <a:gd name="connsiteY3" fmla="*/ 104462 h 121636"/>
                <a:gd name="connsiteX4" fmla="*/ 105392 w 120571"/>
                <a:gd name="connsiteY4" fmla="*/ 121591 h 121636"/>
                <a:gd name="connsiteX5" fmla="*/ 16022 w 120571"/>
                <a:gd name="connsiteY5" fmla="*/ 121557 h 121636"/>
                <a:gd name="connsiteX6" fmla="*/ 123 w 120571"/>
                <a:gd name="connsiteY6" fmla="*/ 104728 h 121636"/>
                <a:gd name="connsiteX7" fmla="*/ 356 w 120571"/>
                <a:gd name="connsiteY7" fmla="*/ 60026 h 12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571" h="121636">
                  <a:moveTo>
                    <a:pt x="356" y="60026"/>
                  </a:moveTo>
                  <a:cubicBezTo>
                    <a:pt x="356" y="42930"/>
                    <a:pt x="589" y="25801"/>
                    <a:pt x="256" y="8705"/>
                  </a:cubicBezTo>
                  <a:cubicBezTo>
                    <a:pt x="90" y="1221"/>
                    <a:pt x="2917" y="-342"/>
                    <a:pt x="10068" y="57"/>
                  </a:cubicBezTo>
                  <a:cubicBezTo>
                    <a:pt x="64050" y="3017"/>
                    <a:pt x="114140" y="50513"/>
                    <a:pt x="120193" y="104462"/>
                  </a:cubicBezTo>
                  <a:cubicBezTo>
                    <a:pt x="121524" y="116369"/>
                    <a:pt x="119960" y="122223"/>
                    <a:pt x="105392" y="121591"/>
                  </a:cubicBezTo>
                  <a:cubicBezTo>
                    <a:pt x="75658" y="120327"/>
                    <a:pt x="45757" y="120393"/>
                    <a:pt x="16022" y="121557"/>
                  </a:cubicBezTo>
                  <a:cubicBezTo>
                    <a:pt x="2152" y="122090"/>
                    <a:pt x="-675" y="117034"/>
                    <a:pt x="123" y="104728"/>
                  </a:cubicBezTo>
                  <a:cubicBezTo>
                    <a:pt x="1055" y="89860"/>
                    <a:pt x="356" y="74926"/>
                    <a:pt x="356" y="60026"/>
                  </a:cubicBezTo>
                  <a:close/>
                </a:path>
              </a:pathLst>
            </a:custGeom>
            <a:grpFill/>
            <a:ln w="33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30977-9566-4669-BE86-165CF8802E16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A9912-F7AA-4059-8FA9-A73BBBDA2299}"/>
              </a:ext>
            </a:extLst>
          </p:cNvPr>
          <p:cNvSpPr txBox="1"/>
          <p:nvPr/>
        </p:nvSpPr>
        <p:spPr>
          <a:xfrm>
            <a:off x="841926" y="4906173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BCF3B107-7A81-40EB-8C5B-3048621F9834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5" name="직사각형 6">
            <a:extLst>
              <a:ext uri="{FF2B5EF4-FFF2-40B4-BE49-F238E27FC236}">
                <a16:creationId xmlns:a16="http://schemas.microsoft.com/office/drawing/2014/main" id="{A903A314-E4C3-48E7-94FB-635A2ADB3891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63003-D59B-4F1F-BB7C-A77A52E970A5}"/>
              </a:ext>
            </a:extLst>
          </p:cNvPr>
          <p:cNvSpPr txBox="1"/>
          <p:nvPr/>
        </p:nvSpPr>
        <p:spPr>
          <a:xfrm>
            <a:off x="841926" y="5831640"/>
            <a:ext cx="529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862B204-6503-40D9-9D61-7E49CBFF30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1291E39-8943-474D-99CD-9278D36A0121}"/>
              </a:ext>
            </a:extLst>
          </p:cNvPr>
          <p:cNvGrpSpPr/>
          <p:nvPr/>
        </p:nvGrpSpPr>
        <p:grpSpPr>
          <a:xfrm>
            <a:off x="3613067" y="1589426"/>
            <a:ext cx="4965866" cy="4738329"/>
            <a:chOff x="295166" y="1235412"/>
            <a:chExt cx="5800834" cy="5535039"/>
          </a:xfrm>
        </p:grpSpPr>
        <p:sp>
          <p:nvSpPr>
            <p:cNvPr id="9" name="Freeform: Shape 226">
              <a:extLst>
                <a:ext uri="{FF2B5EF4-FFF2-40B4-BE49-F238E27FC236}">
                  <a16:creationId xmlns:a16="http://schemas.microsoft.com/office/drawing/2014/main" id="{38DAE9A2-E34F-40A1-AAF6-95C818C52A92}"/>
                </a:ext>
              </a:extLst>
            </p:cNvPr>
            <p:cNvSpPr/>
            <p:nvPr/>
          </p:nvSpPr>
          <p:spPr>
            <a:xfrm>
              <a:off x="1277944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27">
              <a:extLst>
                <a:ext uri="{FF2B5EF4-FFF2-40B4-BE49-F238E27FC236}">
                  <a16:creationId xmlns:a16="http://schemas.microsoft.com/office/drawing/2014/main" id="{A9D30214-014A-4078-9954-EBF46356D6A8}"/>
                </a:ext>
              </a:extLst>
            </p:cNvPr>
            <p:cNvSpPr/>
            <p:nvPr/>
          </p:nvSpPr>
          <p:spPr>
            <a:xfrm>
              <a:off x="1747094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23">
              <a:extLst>
                <a:ext uri="{FF2B5EF4-FFF2-40B4-BE49-F238E27FC236}">
                  <a16:creationId xmlns:a16="http://schemas.microsoft.com/office/drawing/2014/main" id="{44C93F78-3389-45E8-95B4-73FA48422927}"/>
                </a:ext>
              </a:extLst>
            </p:cNvPr>
            <p:cNvSpPr/>
            <p:nvPr/>
          </p:nvSpPr>
          <p:spPr>
            <a:xfrm flipH="1">
              <a:off x="4525795" y="4139044"/>
              <a:ext cx="587427" cy="928372"/>
            </a:xfrm>
            <a:custGeom>
              <a:avLst/>
              <a:gdLst>
                <a:gd name="connsiteX0" fmla="*/ 12245 w 532078"/>
                <a:gd name="connsiteY0" fmla="*/ 391408 h 840899"/>
                <a:gd name="connsiteX1" fmla="*/ 169053 w 532078"/>
                <a:gd name="connsiteY1" fmla="*/ 611674 h 840899"/>
                <a:gd name="connsiteX2" fmla="*/ 304645 w 532078"/>
                <a:gd name="connsiteY2" fmla="*/ 714265 h 840899"/>
                <a:gd name="connsiteX3" fmla="*/ 424962 w 532078"/>
                <a:gd name="connsiteY3" fmla="*/ 787341 h 840899"/>
                <a:gd name="connsiteX4" fmla="*/ 532078 w 532078"/>
                <a:gd name="connsiteY4" fmla="*/ 840899 h 840899"/>
                <a:gd name="connsiteX5" fmla="*/ 410724 w 532078"/>
                <a:gd name="connsiteY5" fmla="*/ 605828 h 840899"/>
                <a:gd name="connsiteX6" fmla="*/ 322278 w 532078"/>
                <a:gd name="connsiteY6" fmla="*/ 414321 h 840899"/>
                <a:gd name="connsiteX7" fmla="*/ 304551 w 532078"/>
                <a:gd name="connsiteY7" fmla="*/ 228659 h 840899"/>
                <a:gd name="connsiteX8" fmla="*/ 59296 w 532078"/>
                <a:gd name="connsiteY8" fmla="*/ 0 h 840899"/>
                <a:gd name="connsiteX9" fmla="*/ 1401 w 532078"/>
                <a:gd name="connsiteY9" fmla="*/ 298812 h 840899"/>
                <a:gd name="connsiteX10" fmla="*/ 12245 w 532078"/>
                <a:gd name="connsiteY10" fmla="*/ 391408 h 840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078" h="840899">
                  <a:moveTo>
                    <a:pt x="12245" y="391408"/>
                  </a:moveTo>
                  <a:cubicBezTo>
                    <a:pt x="35912" y="450246"/>
                    <a:pt x="104557" y="558682"/>
                    <a:pt x="169053" y="611674"/>
                  </a:cubicBezTo>
                  <a:cubicBezTo>
                    <a:pt x="212993" y="647789"/>
                    <a:pt x="255519" y="685505"/>
                    <a:pt x="304645" y="714265"/>
                  </a:cubicBezTo>
                  <a:cubicBezTo>
                    <a:pt x="348114" y="739629"/>
                    <a:pt x="380550" y="763674"/>
                    <a:pt x="424962" y="787341"/>
                  </a:cubicBezTo>
                  <a:cubicBezTo>
                    <a:pt x="455418" y="803560"/>
                    <a:pt x="474371" y="817986"/>
                    <a:pt x="532078" y="840899"/>
                  </a:cubicBezTo>
                  <a:cubicBezTo>
                    <a:pt x="458719" y="723222"/>
                    <a:pt x="433543" y="657783"/>
                    <a:pt x="410724" y="605828"/>
                  </a:cubicBezTo>
                  <a:cubicBezTo>
                    <a:pt x="379513" y="534732"/>
                    <a:pt x="352546" y="485794"/>
                    <a:pt x="322278" y="414321"/>
                  </a:cubicBezTo>
                  <a:cubicBezTo>
                    <a:pt x="295876" y="351899"/>
                    <a:pt x="318695" y="294946"/>
                    <a:pt x="304551" y="228659"/>
                  </a:cubicBezTo>
                  <a:cubicBezTo>
                    <a:pt x="263062" y="186605"/>
                    <a:pt x="102671" y="35642"/>
                    <a:pt x="59296" y="0"/>
                  </a:cubicBezTo>
                  <a:cubicBezTo>
                    <a:pt x="27426" y="101742"/>
                    <a:pt x="12245" y="192639"/>
                    <a:pt x="1401" y="298812"/>
                  </a:cubicBezTo>
                  <a:cubicBezTo>
                    <a:pt x="-3219" y="344733"/>
                    <a:pt x="4418" y="372078"/>
                    <a:pt x="12245" y="391408"/>
                  </a:cubicBezTo>
                  <a:close/>
                </a:path>
              </a:pathLst>
            </a:custGeom>
            <a:solidFill>
              <a:srgbClr val="EBB09A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24">
              <a:extLst>
                <a:ext uri="{FF2B5EF4-FFF2-40B4-BE49-F238E27FC236}">
                  <a16:creationId xmlns:a16="http://schemas.microsoft.com/office/drawing/2014/main" id="{03431466-A9F4-4FF3-AC8B-55F689C6A79E}"/>
                </a:ext>
              </a:extLst>
            </p:cNvPr>
            <p:cNvSpPr/>
            <p:nvPr/>
          </p:nvSpPr>
          <p:spPr>
            <a:xfrm flipH="1">
              <a:off x="4318256" y="4559717"/>
              <a:ext cx="325816" cy="579731"/>
            </a:xfrm>
            <a:custGeom>
              <a:avLst/>
              <a:gdLst>
                <a:gd name="connsiteX0" fmla="*/ 107133 w 295117"/>
                <a:gd name="connsiteY0" fmla="*/ 459769 h 525108"/>
                <a:gd name="connsiteX1" fmla="*/ 172006 w 295117"/>
                <a:gd name="connsiteY1" fmla="*/ 495789 h 525108"/>
                <a:gd name="connsiteX2" fmla="*/ 259509 w 295117"/>
                <a:gd name="connsiteY2" fmla="*/ 522380 h 525108"/>
                <a:gd name="connsiteX3" fmla="*/ 291663 w 295117"/>
                <a:gd name="connsiteY3" fmla="*/ 488811 h 525108"/>
                <a:gd name="connsiteX4" fmla="*/ 241499 w 295117"/>
                <a:gd name="connsiteY4" fmla="*/ 383204 h 525108"/>
                <a:gd name="connsiteX5" fmla="*/ 22930 w 295117"/>
                <a:gd name="connsiteY5" fmla="*/ 0 h 525108"/>
                <a:gd name="connsiteX6" fmla="*/ 8126 w 295117"/>
                <a:gd name="connsiteY6" fmla="*/ 75057 h 525108"/>
                <a:gd name="connsiteX7" fmla="*/ 17 w 295117"/>
                <a:gd name="connsiteY7" fmla="*/ 243651 h 525108"/>
                <a:gd name="connsiteX8" fmla="*/ 107133 w 295117"/>
                <a:gd name="connsiteY8" fmla="*/ 459769 h 52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117" h="525108">
                  <a:moveTo>
                    <a:pt x="107133" y="459769"/>
                  </a:moveTo>
                  <a:cubicBezTo>
                    <a:pt x="116562" y="477496"/>
                    <a:pt x="153147" y="488246"/>
                    <a:pt x="172006" y="495789"/>
                  </a:cubicBezTo>
                  <a:cubicBezTo>
                    <a:pt x="201237" y="507481"/>
                    <a:pt x="228864" y="514742"/>
                    <a:pt x="259509" y="522380"/>
                  </a:cubicBezTo>
                  <a:cubicBezTo>
                    <a:pt x="291191" y="530300"/>
                    <a:pt x="301186" y="521531"/>
                    <a:pt x="291663" y="488811"/>
                  </a:cubicBezTo>
                  <a:cubicBezTo>
                    <a:pt x="281762" y="454583"/>
                    <a:pt x="255266" y="416112"/>
                    <a:pt x="241499" y="383204"/>
                  </a:cubicBezTo>
                  <a:cubicBezTo>
                    <a:pt x="188884" y="257041"/>
                    <a:pt x="89406" y="119469"/>
                    <a:pt x="22930" y="0"/>
                  </a:cubicBezTo>
                  <a:cubicBezTo>
                    <a:pt x="9257" y="3583"/>
                    <a:pt x="11237" y="44694"/>
                    <a:pt x="8126" y="75057"/>
                  </a:cubicBezTo>
                  <a:cubicBezTo>
                    <a:pt x="5768" y="129275"/>
                    <a:pt x="-360" y="165860"/>
                    <a:pt x="17" y="243651"/>
                  </a:cubicBezTo>
                  <a:cubicBezTo>
                    <a:pt x="205" y="304376"/>
                    <a:pt x="78468" y="405929"/>
                    <a:pt x="107133" y="459769"/>
                  </a:cubicBezTo>
                  <a:close/>
                </a:path>
              </a:pathLst>
            </a:custGeom>
            <a:solidFill>
              <a:srgbClr val="E3A193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A2E9CAA0-84D9-40E6-967C-ECB09F093AC6}"/>
                </a:ext>
              </a:extLst>
            </p:cNvPr>
            <p:cNvGrpSpPr/>
            <p:nvPr/>
          </p:nvGrpSpPr>
          <p:grpSpPr>
            <a:xfrm>
              <a:off x="1319655" y="1235412"/>
              <a:ext cx="3881519" cy="3773412"/>
              <a:chOff x="1319655" y="1235412"/>
              <a:chExt cx="3881519" cy="3773412"/>
            </a:xfrm>
          </p:grpSpPr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7C8E9033-2F96-44BC-B467-BB23CFD055C5}"/>
                  </a:ext>
                </a:extLst>
              </p:cNvPr>
              <p:cNvSpPr/>
              <p:nvPr/>
            </p:nvSpPr>
            <p:spPr>
              <a:xfrm>
                <a:off x="1319655" y="2389447"/>
                <a:ext cx="3881519" cy="1636304"/>
              </a:xfrm>
              <a:custGeom>
                <a:avLst/>
                <a:gdLst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124360 w 3881519"/>
                  <a:gd name="connsiteY2" fmla="*/ 590496 h 1642648"/>
                  <a:gd name="connsiteX3" fmla="*/ 2099600 w 3881519"/>
                  <a:gd name="connsiteY3" fmla="*/ 639836 h 1642648"/>
                  <a:gd name="connsiteX4" fmla="*/ 2277169 w 3881519"/>
                  <a:gd name="connsiteY4" fmla="*/ 1154705 h 1642648"/>
                  <a:gd name="connsiteX5" fmla="*/ 2283619 w 3881519"/>
                  <a:gd name="connsiteY5" fmla="*/ 1168698 h 1642648"/>
                  <a:gd name="connsiteX6" fmla="*/ 2349324 w 3881519"/>
                  <a:gd name="connsiteY6" fmla="*/ 1182448 h 1642648"/>
                  <a:gd name="connsiteX7" fmla="*/ 2773487 w 3881519"/>
                  <a:gd name="connsiteY7" fmla="*/ 820339 h 1642648"/>
                  <a:gd name="connsiteX8" fmla="*/ 2868881 w 3881519"/>
                  <a:gd name="connsiteY8" fmla="*/ 739059 h 1642648"/>
                  <a:gd name="connsiteX9" fmla="*/ 2870586 w 3881519"/>
                  <a:gd name="connsiteY9" fmla="*/ 702435 h 1642648"/>
                  <a:gd name="connsiteX10" fmla="*/ 2419289 w 3881519"/>
                  <a:gd name="connsiteY10" fmla="*/ 265009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099600 w 3881519"/>
                  <a:gd name="connsiteY2" fmla="*/ 639836 h 1642648"/>
                  <a:gd name="connsiteX3" fmla="*/ 2277169 w 3881519"/>
                  <a:gd name="connsiteY3" fmla="*/ 1154705 h 1642648"/>
                  <a:gd name="connsiteX4" fmla="*/ 2283619 w 3881519"/>
                  <a:gd name="connsiteY4" fmla="*/ 1168698 h 1642648"/>
                  <a:gd name="connsiteX5" fmla="*/ 2349324 w 3881519"/>
                  <a:gd name="connsiteY5" fmla="*/ 1182448 h 1642648"/>
                  <a:gd name="connsiteX6" fmla="*/ 2773487 w 3881519"/>
                  <a:gd name="connsiteY6" fmla="*/ 820339 h 1642648"/>
                  <a:gd name="connsiteX7" fmla="*/ 2868881 w 3881519"/>
                  <a:gd name="connsiteY7" fmla="*/ 739059 h 1642648"/>
                  <a:gd name="connsiteX8" fmla="*/ 2870586 w 3881519"/>
                  <a:gd name="connsiteY8" fmla="*/ 702435 h 1642648"/>
                  <a:gd name="connsiteX9" fmla="*/ 2419289 w 3881519"/>
                  <a:gd name="connsiteY9" fmla="*/ 265009 h 1642648"/>
                  <a:gd name="connsiteX10" fmla="*/ 2293014 w 3881519"/>
                  <a:gd name="connsiteY10" fmla="*/ 131863 h 1642648"/>
                  <a:gd name="connsiteX11" fmla="*/ 3220040 w 3881519"/>
                  <a:gd name="connsiteY11" fmla="*/ 242 h 1642648"/>
                  <a:gd name="connsiteX12" fmla="*/ 3252284 w 3881519"/>
                  <a:gd name="connsiteY12" fmla="*/ 25673 h 1642648"/>
                  <a:gd name="connsiteX13" fmla="*/ 3547714 w 3881519"/>
                  <a:gd name="connsiteY13" fmla="*/ 710223 h 1642648"/>
                  <a:gd name="connsiteX14" fmla="*/ 3875631 w 3881519"/>
                  <a:gd name="connsiteY14" fmla="*/ 1468387 h 1642648"/>
                  <a:gd name="connsiteX15" fmla="*/ 3856529 w 3881519"/>
                  <a:gd name="connsiteY15" fmla="*/ 1500266 h 1642648"/>
                  <a:gd name="connsiteX16" fmla="*/ 3627533 w 3881519"/>
                  <a:gd name="connsiteY16" fmla="*/ 1507080 h 1642648"/>
                  <a:gd name="connsiteX17" fmla="*/ 3618042 w 3881519"/>
                  <a:gd name="connsiteY17" fmla="*/ 1472768 h 1642648"/>
                  <a:gd name="connsiteX18" fmla="*/ 3598696 w 3881519"/>
                  <a:gd name="connsiteY18" fmla="*/ 1395868 h 1642648"/>
                  <a:gd name="connsiteX19" fmla="*/ 3435650 w 3881519"/>
                  <a:gd name="connsiteY19" fmla="*/ 1069045 h 1642648"/>
                  <a:gd name="connsiteX20" fmla="*/ 3421657 w 3881519"/>
                  <a:gd name="connsiteY20" fmla="*/ 1049090 h 1642648"/>
                  <a:gd name="connsiteX21" fmla="*/ 3387101 w 3881519"/>
                  <a:gd name="connsiteY21" fmla="*/ 980830 h 1642648"/>
                  <a:gd name="connsiteX22" fmla="*/ 3231234 w 3881519"/>
                  <a:gd name="connsiteY22" fmla="*/ 587694 h 1642648"/>
                  <a:gd name="connsiteX23" fmla="*/ 3160783 w 3881519"/>
                  <a:gd name="connsiteY23" fmla="*/ 409560 h 1642648"/>
                  <a:gd name="connsiteX24" fmla="*/ 3147398 w 3881519"/>
                  <a:gd name="connsiteY24" fmla="*/ 390823 h 1642648"/>
                  <a:gd name="connsiteX25" fmla="*/ 3117345 w 3881519"/>
                  <a:gd name="connsiteY25" fmla="*/ 459935 h 1642648"/>
                  <a:gd name="connsiteX26" fmla="*/ 2985448 w 3881519"/>
                  <a:gd name="connsiteY26" fmla="*/ 796491 h 1642648"/>
                  <a:gd name="connsiteX27" fmla="*/ 2855498 w 3881519"/>
                  <a:gd name="connsiteY27" fmla="*/ 1130493 h 1642648"/>
                  <a:gd name="connsiteX28" fmla="*/ 2814006 w 3881519"/>
                  <a:gd name="connsiteY28" fmla="*/ 1242191 h 1642648"/>
                  <a:gd name="connsiteX29" fmla="*/ 2791982 w 3881519"/>
                  <a:gd name="connsiteY29" fmla="*/ 1266161 h 1642648"/>
                  <a:gd name="connsiteX30" fmla="*/ 2636846 w 3881519"/>
                  <a:gd name="connsiteY30" fmla="*/ 1530685 h 1642648"/>
                  <a:gd name="connsiteX31" fmla="*/ 2571383 w 3881519"/>
                  <a:gd name="connsiteY31" fmla="*/ 1568040 h 1642648"/>
                  <a:gd name="connsiteX32" fmla="*/ 2119842 w 3881519"/>
                  <a:gd name="connsiteY32" fmla="*/ 1581059 h 1642648"/>
                  <a:gd name="connsiteX33" fmla="*/ 1699208 w 3881519"/>
                  <a:gd name="connsiteY33" fmla="*/ 1593836 h 1642648"/>
                  <a:gd name="connsiteX34" fmla="*/ 1355959 w 3881519"/>
                  <a:gd name="connsiteY34" fmla="*/ 1604543 h 1642648"/>
                  <a:gd name="connsiteX35" fmla="*/ 1331578 w 3881519"/>
                  <a:gd name="connsiteY35" fmla="*/ 1604497 h 1642648"/>
                  <a:gd name="connsiteX36" fmla="*/ 1323684 w 3881519"/>
                  <a:gd name="connsiteY36" fmla="*/ 1600138 h 1642648"/>
                  <a:gd name="connsiteX37" fmla="*/ 1220394 w 3881519"/>
                  <a:gd name="connsiteY37" fmla="*/ 1606530 h 1642648"/>
                  <a:gd name="connsiteX38" fmla="*/ 0 w 3881519"/>
                  <a:gd name="connsiteY38" fmla="*/ 1636304 h 1642648"/>
                  <a:gd name="connsiteX39" fmla="*/ 53051 w 3881519"/>
                  <a:gd name="connsiteY39" fmla="*/ 1510369 h 1642648"/>
                  <a:gd name="connsiteX40" fmla="*/ 601079 w 3881519"/>
                  <a:gd name="connsiteY40" fmla="*/ 220601 h 1642648"/>
                  <a:gd name="connsiteX41" fmla="*/ 674693 w 3881519"/>
                  <a:gd name="connsiteY41" fmla="*/ 165238 h 1642648"/>
                  <a:gd name="connsiteX42" fmla="*/ 2181858 w 3881519"/>
                  <a:gd name="connsiteY42" fmla="*/ 71886 h 1642648"/>
                  <a:gd name="connsiteX43" fmla="*/ 2234897 w 3881519"/>
                  <a:gd name="connsiteY43" fmla="*/ 70582 h 1642648"/>
                  <a:gd name="connsiteX44" fmla="*/ 2233731 w 3881519"/>
                  <a:gd name="connsiteY44" fmla="*/ 69354 h 1642648"/>
                  <a:gd name="connsiteX45" fmla="*/ 2263664 w 3881519"/>
                  <a:gd name="connsiteY45" fmla="*/ 58403 h 1642648"/>
                  <a:gd name="connsiteX46" fmla="*/ 2408093 w 3881519"/>
                  <a:gd name="connsiteY46" fmla="*/ 54023 h 1642648"/>
                  <a:gd name="connsiteX47" fmla="*/ 2645728 w 3881519"/>
                  <a:gd name="connsiteY47" fmla="*/ 38083 h 1642648"/>
                  <a:gd name="connsiteX48" fmla="*/ 3105785 w 3881519"/>
                  <a:gd name="connsiteY48" fmla="*/ 7907 h 1642648"/>
                  <a:gd name="connsiteX49" fmla="*/ 3220040 w 3881519"/>
                  <a:gd name="connsiteY49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349324 w 3881519"/>
                  <a:gd name="connsiteY4" fmla="*/ 1182448 h 1642648"/>
                  <a:gd name="connsiteX5" fmla="*/ 2773487 w 3881519"/>
                  <a:gd name="connsiteY5" fmla="*/ 820339 h 1642648"/>
                  <a:gd name="connsiteX6" fmla="*/ 2868881 w 3881519"/>
                  <a:gd name="connsiteY6" fmla="*/ 739059 h 1642648"/>
                  <a:gd name="connsiteX7" fmla="*/ 2870586 w 3881519"/>
                  <a:gd name="connsiteY7" fmla="*/ 702435 h 1642648"/>
                  <a:gd name="connsiteX8" fmla="*/ 2419289 w 3881519"/>
                  <a:gd name="connsiteY8" fmla="*/ 265009 h 1642648"/>
                  <a:gd name="connsiteX9" fmla="*/ 2293014 w 3881519"/>
                  <a:gd name="connsiteY9" fmla="*/ 131863 h 1642648"/>
                  <a:gd name="connsiteX10" fmla="*/ 3220040 w 3881519"/>
                  <a:gd name="connsiteY10" fmla="*/ 242 h 1642648"/>
                  <a:gd name="connsiteX11" fmla="*/ 3252284 w 3881519"/>
                  <a:gd name="connsiteY11" fmla="*/ 25673 h 1642648"/>
                  <a:gd name="connsiteX12" fmla="*/ 3547714 w 3881519"/>
                  <a:gd name="connsiteY12" fmla="*/ 710223 h 1642648"/>
                  <a:gd name="connsiteX13" fmla="*/ 3875631 w 3881519"/>
                  <a:gd name="connsiteY13" fmla="*/ 1468387 h 1642648"/>
                  <a:gd name="connsiteX14" fmla="*/ 3856529 w 3881519"/>
                  <a:gd name="connsiteY14" fmla="*/ 1500266 h 1642648"/>
                  <a:gd name="connsiteX15" fmla="*/ 3627533 w 3881519"/>
                  <a:gd name="connsiteY15" fmla="*/ 1507080 h 1642648"/>
                  <a:gd name="connsiteX16" fmla="*/ 3618042 w 3881519"/>
                  <a:gd name="connsiteY16" fmla="*/ 1472768 h 1642648"/>
                  <a:gd name="connsiteX17" fmla="*/ 3598696 w 3881519"/>
                  <a:gd name="connsiteY17" fmla="*/ 1395868 h 1642648"/>
                  <a:gd name="connsiteX18" fmla="*/ 3435650 w 3881519"/>
                  <a:gd name="connsiteY18" fmla="*/ 1069045 h 1642648"/>
                  <a:gd name="connsiteX19" fmla="*/ 3421657 w 3881519"/>
                  <a:gd name="connsiteY19" fmla="*/ 1049090 h 1642648"/>
                  <a:gd name="connsiteX20" fmla="*/ 3387101 w 3881519"/>
                  <a:gd name="connsiteY20" fmla="*/ 980830 h 1642648"/>
                  <a:gd name="connsiteX21" fmla="*/ 3231234 w 3881519"/>
                  <a:gd name="connsiteY21" fmla="*/ 587694 h 1642648"/>
                  <a:gd name="connsiteX22" fmla="*/ 3160783 w 3881519"/>
                  <a:gd name="connsiteY22" fmla="*/ 409560 h 1642648"/>
                  <a:gd name="connsiteX23" fmla="*/ 3147398 w 3881519"/>
                  <a:gd name="connsiteY23" fmla="*/ 390823 h 1642648"/>
                  <a:gd name="connsiteX24" fmla="*/ 3117345 w 3881519"/>
                  <a:gd name="connsiteY24" fmla="*/ 459935 h 1642648"/>
                  <a:gd name="connsiteX25" fmla="*/ 2985448 w 3881519"/>
                  <a:gd name="connsiteY25" fmla="*/ 796491 h 1642648"/>
                  <a:gd name="connsiteX26" fmla="*/ 2855498 w 3881519"/>
                  <a:gd name="connsiteY26" fmla="*/ 1130493 h 1642648"/>
                  <a:gd name="connsiteX27" fmla="*/ 2814006 w 3881519"/>
                  <a:gd name="connsiteY27" fmla="*/ 1242191 h 1642648"/>
                  <a:gd name="connsiteX28" fmla="*/ 2791982 w 3881519"/>
                  <a:gd name="connsiteY28" fmla="*/ 1266161 h 1642648"/>
                  <a:gd name="connsiteX29" fmla="*/ 2636846 w 3881519"/>
                  <a:gd name="connsiteY29" fmla="*/ 1530685 h 1642648"/>
                  <a:gd name="connsiteX30" fmla="*/ 2571383 w 3881519"/>
                  <a:gd name="connsiteY30" fmla="*/ 1568040 h 1642648"/>
                  <a:gd name="connsiteX31" fmla="*/ 2119842 w 3881519"/>
                  <a:gd name="connsiteY31" fmla="*/ 1581059 h 1642648"/>
                  <a:gd name="connsiteX32" fmla="*/ 1699208 w 3881519"/>
                  <a:gd name="connsiteY32" fmla="*/ 1593836 h 1642648"/>
                  <a:gd name="connsiteX33" fmla="*/ 1355959 w 3881519"/>
                  <a:gd name="connsiteY33" fmla="*/ 1604543 h 1642648"/>
                  <a:gd name="connsiteX34" fmla="*/ 1331578 w 3881519"/>
                  <a:gd name="connsiteY34" fmla="*/ 1604497 h 1642648"/>
                  <a:gd name="connsiteX35" fmla="*/ 1323684 w 3881519"/>
                  <a:gd name="connsiteY35" fmla="*/ 1600138 h 1642648"/>
                  <a:gd name="connsiteX36" fmla="*/ 1220394 w 3881519"/>
                  <a:gd name="connsiteY36" fmla="*/ 1606530 h 1642648"/>
                  <a:gd name="connsiteX37" fmla="*/ 0 w 3881519"/>
                  <a:gd name="connsiteY37" fmla="*/ 1636304 h 1642648"/>
                  <a:gd name="connsiteX38" fmla="*/ 53051 w 3881519"/>
                  <a:gd name="connsiteY38" fmla="*/ 1510369 h 1642648"/>
                  <a:gd name="connsiteX39" fmla="*/ 601079 w 3881519"/>
                  <a:gd name="connsiteY39" fmla="*/ 220601 h 1642648"/>
                  <a:gd name="connsiteX40" fmla="*/ 674693 w 3881519"/>
                  <a:gd name="connsiteY40" fmla="*/ 165238 h 1642648"/>
                  <a:gd name="connsiteX41" fmla="*/ 2181858 w 3881519"/>
                  <a:gd name="connsiteY41" fmla="*/ 71886 h 1642648"/>
                  <a:gd name="connsiteX42" fmla="*/ 2234897 w 3881519"/>
                  <a:gd name="connsiteY42" fmla="*/ 70582 h 1642648"/>
                  <a:gd name="connsiteX43" fmla="*/ 2233731 w 3881519"/>
                  <a:gd name="connsiteY43" fmla="*/ 69354 h 1642648"/>
                  <a:gd name="connsiteX44" fmla="*/ 2263664 w 3881519"/>
                  <a:gd name="connsiteY44" fmla="*/ 58403 h 1642648"/>
                  <a:gd name="connsiteX45" fmla="*/ 2408093 w 3881519"/>
                  <a:gd name="connsiteY45" fmla="*/ 54023 h 1642648"/>
                  <a:gd name="connsiteX46" fmla="*/ 2645728 w 3881519"/>
                  <a:gd name="connsiteY46" fmla="*/ 38083 h 1642648"/>
                  <a:gd name="connsiteX47" fmla="*/ 3105785 w 3881519"/>
                  <a:gd name="connsiteY47" fmla="*/ 7907 h 1642648"/>
                  <a:gd name="connsiteX48" fmla="*/ 3220040 w 3881519"/>
                  <a:gd name="connsiteY48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283619 w 3881519"/>
                  <a:gd name="connsiteY3" fmla="*/ 1168698 h 1642648"/>
                  <a:gd name="connsiteX4" fmla="*/ 2773487 w 3881519"/>
                  <a:gd name="connsiteY4" fmla="*/ 820339 h 1642648"/>
                  <a:gd name="connsiteX5" fmla="*/ 2868881 w 3881519"/>
                  <a:gd name="connsiteY5" fmla="*/ 739059 h 1642648"/>
                  <a:gd name="connsiteX6" fmla="*/ 2870586 w 3881519"/>
                  <a:gd name="connsiteY6" fmla="*/ 702435 h 1642648"/>
                  <a:gd name="connsiteX7" fmla="*/ 2419289 w 3881519"/>
                  <a:gd name="connsiteY7" fmla="*/ 265009 h 1642648"/>
                  <a:gd name="connsiteX8" fmla="*/ 2293014 w 3881519"/>
                  <a:gd name="connsiteY8" fmla="*/ 131863 h 1642648"/>
                  <a:gd name="connsiteX9" fmla="*/ 3220040 w 3881519"/>
                  <a:gd name="connsiteY9" fmla="*/ 242 h 1642648"/>
                  <a:gd name="connsiteX10" fmla="*/ 3252284 w 3881519"/>
                  <a:gd name="connsiteY10" fmla="*/ 25673 h 1642648"/>
                  <a:gd name="connsiteX11" fmla="*/ 3547714 w 3881519"/>
                  <a:gd name="connsiteY11" fmla="*/ 710223 h 1642648"/>
                  <a:gd name="connsiteX12" fmla="*/ 3875631 w 3881519"/>
                  <a:gd name="connsiteY12" fmla="*/ 1468387 h 1642648"/>
                  <a:gd name="connsiteX13" fmla="*/ 3856529 w 3881519"/>
                  <a:gd name="connsiteY13" fmla="*/ 1500266 h 1642648"/>
                  <a:gd name="connsiteX14" fmla="*/ 3627533 w 3881519"/>
                  <a:gd name="connsiteY14" fmla="*/ 1507080 h 1642648"/>
                  <a:gd name="connsiteX15" fmla="*/ 3618042 w 3881519"/>
                  <a:gd name="connsiteY15" fmla="*/ 1472768 h 1642648"/>
                  <a:gd name="connsiteX16" fmla="*/ 3598696 w 3881519"/>
                  <a:gd name="connsiteY16" fmla="*/ 1395868 h 1642648"/>
                  <a:gd name="connsiteX17" fmla="*/ 3435650 w 3881519"/>
                  <a:gd name="connsiteY17" fmla="*/ 1069045 h 1642648"/>
                  <a:gd name="connsiteX18" fmla="*/ 3421657 w 3881519"/>
                  <a:gd name="connsiteY18" fmla="*/ 1049090 h 1642648"/>
                  <a:gd name="connsiteX19" fmla="*/ 3387101 w 3881519"/>
                  <a:gd name="connsiteY19" fmla="*/ 980830 h 1642648"/>
                  <a:gd name="connsiteX20" fmla="*/ 3231234 w 3881519"/>
                  <a:gd name="connsiteY20" fmla="*/ 587694 h 1642648"/>
                  <a:gd name="connsiteX21" fmla="*/ 3160783 w 3881519"/>
                  <a:gd name="connsiteY21" fmla="*/ 409560 h 1642648"/>
                  <a:gd name="connsiteX22" fmla="*/ 3147398 w 3881519"/>
                  <a:gd name="connsiteY22" fmla="*/ 390823 h 1642648"/>
                  <a:gd name="connsiteX23" fmla="*/ 3117345 w 3881519"/>
                  <a:gd name="connsiteY23" fmla="*/ 459935 h 1642648"/>
                  <a:gd name="connsiteX24" fmla="*/ 2985448 w 3881519"/>
                  <a:gd name="connsiteY24" fmla="*/ 796491 h 1642648"/>
                  <a:gd name="connsiteX25" fmla="*/ 2855498 w 3881519"/>
                  <a:gd name="connsiteY25" fmla="*/ 1130493 h 1642648"/>
                  <a:gd name="connsiteX26" fmla="*/ 2814006 w 3881519"/>
                  <a:gd name="connsiteY26" fmla="*/ 1242191 h 1642648"/>
                  <a:gd name="connsiteX27" fmla="*/ 2791982 w 3881519"/>
                  <a:gd name="connsiteY27" fmla="*/ 1266161 h 1642648"/>
                  <a:gd name="connsiteX28" fmla="*/ 2636846 w 3881519"/>
                  <a:gd name="connsiteY28" fmla="*/ 1530685 h 1642648"/>
                  <a:gd name="connsiteX29" fmla="*/ 2571383 w 3881519"/>
                  <a:gd name="connsiteY29" fmla="*/ 1568040 h 1642648"/>
                  <a:gd name="connsiteX30" fmla="*/ 2119842 w 3881519"/>
                  <a:gd name="connsiteY30" fmla="*/ 1581059 h 1642648"/>
                  <a:gd name="connsiteX31" fmla="*/ 1699208 w 3881519"/>
                  <a:gd name="connsiteY31" fmla="*/ 1593836 h 1642648"/>
                  <a:gd name="connsiteX32" fmla="*/ 1355959 w 3881519"/>
                  <a:gd name="connsiteY32" fmla="*/ 1604543 h 1642648"/>
                  <a:gd name="connsiteX33" fmla="*/ 1331578 w 3881519"/>
                  <a:gd name="connsiteY33" fmla="*/ 1604497 h 1642648"/>
                  <a:gd name="connsiteX34" fmla="*/ 1323684 w 3881519"/>
                  <a:gd name="connsiteY34" fmla="*/ 1600138 h 1642648"/>
                  <a:gd name="connsiteX35" fmla="*/ 1220394 w 3881519"/>
                  <a:gd name="connsiteY35" fmla="*/ 1606530 h 1642648"/>
                  <a:gd name="connsiteX36" fmla="*/ 0 w 3881519"/>
                  <a:gd name="connsiteY36" fmla="*/ 1636304 h 1642648"/>
                  <a:gd name="connsiteX37" fmla="*/ 53051 w 3881519"/>
                  <a:gd name="connsiteY37" fmla="*/ 1510369 h 1642648"/>
                  <a:gd name="connsiteX38" fmla="*/ 601079 w 3881519"/>
                  <a:gd name="connsiteY38" fmla="*/ 220601 h 1642648"/>
                  <a:gd name="connsiteX39" fmla="*/ 674693 w 3881519"/>
                  <a:gd name="connsiteY39" fmla="*/ 165238 h 1642648"/>
                  <a:gd name="connsiteX40" fmla="*/ 2181858 w 3881519"/>
                  <a:gd name="connsiteY40" fmla="*/ 71886 h 1642648"/>
                  <a:gd name="connsiteX41" fmla="*/ 2234897 w 3881519"/>
                  <a:gd name="connsiteY41" fmla="*/ 70582 h 1642648"/>
                  <a:gd name="connsiteX42" fmla="*/ 2233731 w 3881519"/>
                  <a:gd name="connsiteY42" fmla="*/ 69354 h 1642648"/>
                  <a:gd name="connsiteX43" fmla="*/ 2263664 w 3881519"/>
                  <a:gd name="connsiteY43" fmla="*/ 58403 h 1642648"/>
                  <a:gd name="connsiteX44" fmla="*/ 2408093 w 3881519"/>
                  <a:gd name="connsiteY44" fmla="*/ 54023 h 1642648"/>
                  <a:gd name="connsiteX45" fmla="*/ 2645728 w 3881519"/>
                  <a:gd name="connsiteY45" fmla="*/ 38083 h 1642648"/>
                  <a:gd name="connsiteX46" fmla="*/ 3105785 w 3881519"/>
                  <a:gd name="connsiteY46" fmla="*/ 7907 h 1642648"/>
                  <a:gd name="connsiteX47" fmla="*/ 3220040 w 3881519"/>
                  <a:gd name="connsiteY47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773487 w 3881519"/>
                  <a:gd name="connsiteY3" fmla="*/ 820339 h 1642648"/>
                  <a:gd name="connsiteX4" fmla="*/ 2868881 w 3881519"/>
                  <a:gd name="connsiteY4" fmla="*/ 739059 h 1642648"/>
                  <a:gd name="connsiteX5" fmla="*/ 2870586 w 3881519"/>
                  <a:gd name="connsiteY5" fmla="*/ 702435 h 1642648"/>
                  <a:gd name="connsiteX6" fmla="*/ 2419289 w 3881519"/>
                  <a:gd name="connsiteY6" fmla="*/ 265009 h 1642648"/>
                  <a:gd name="connsiteX7" fmla="*/ 2293014 w 3881519"/>
                  <a:gd name="connsiteY7" fmla="*/ 131863 h 1642648"/>
                  <a:gd name="connsiteX8" fmla="*/ 3220040 w 3881519"/>
                  <a:gd name="connsiteY8" fmla="*/ 242 h 1642648"/>
                  <a:gd name="connsiteX9" fmla="*/ 3252284 w 3881519"/>
                  <a:gd name="connsiteY9" fmla="*/ 25673 h 1642648"/>
                  <a:gd name="connsiteX10" fmla="*/ 3547714 w 3881519"/>
                  <a:gd name="connsiteY10" fmla="*/ 710223 h 1642648"/>
                  <a:gd name="connsiteX11" fmla="*/ 3875631 w 3881519"/>
                  <a:gd name="connsiteY11" fmla="*/ 1468387 h 1642648"/>
                  <a:gd name="connsiteX12" fmla="*/ 3856529 w 3881519"/>
                  <a:gd name="connsiteY12" fmla="*/ 1500266 h 1642648"/>
                  <a:gd name="connsiteX13" fmla="*/ 3627533 w 3881519"/>
                  <a:gd name="connsiteY13" fmla="*/ 1507080 h 1642648"/>
                  <a:gd name="connsiteX14" fmla="*/ 3618042 w 3881519"/>
                  <a:gd name="connsiteY14" fmla="*/ 1472768 h 1642648"/>
                  <a:gd name="connsiteX15" fmla="*/ 3598696 w 3881519"/>
                  <a:gd name="connsiteY15" fmla="*/ 1395868 h 1642648"/>
                  <a:gd name="connsiteX16" fmla="*/ 3435650 w 3881519"/>
                  <a:gd name="connsiteY16" fmla="*/ 1069045 h 1642648"/>
                  <a:gd name="connsiteX17" fmla="*/ 3421657 w 3881519"/>
                  <a:gd name="connsiteY17" fmla="*/ 1049090 h 1642648"/>
                  <a:gd name="connsiteX18" fmla="*/ 3387101 w 3881519"/>
                  <a:gd name="connsiteY18" fmla="*/ 980830 h 1642648"/>
                  <a:gd name="connsiteX19" fmla="*/ 3231234 w 3881519"/>
                  <a:gd name="connsiteY19" fmla="*/ 587694 h 1642648"/>
                  <a:gd name="connsiteX20" fmla="*/ 3160783 w 3881519"/>
                  <a:gd name="connsiteY20" fmla="*/ 409560 h 1642648"/>
                  <a:gd name="connsiteX21" fmla="*/ 3147398 w 3881519"/>
                  <a:gd name="connsiteY21" fmla="*/ 390823 h 1642648"/>
                  <a:gd name="connsiteX22" fmla="*/ 3117345 w 3881519"/>
                  <a:gd name="connsiteY22" fmla="*/ 459935 h 1642648"/>
                  <a:gd name="connsiteX23" fmla="*/ 2985448 w 3881519"/>
                  <a:gd name="connsiteY23" fmla="*/ 796491 h 1642648"/>
                  <a:gd name="connsiteX24" fmla="*/ 2855498 w 3881519"/>
                  <a:gd name="connsiteY24" fmla="*/ 1130493 h 1642648"/>
                  <a:gd name="connsiteX25" fmla="*/ 2814006 w 3881519"/>
                  <a:gd name="connsiteY25" fmla="*/ 1242191 h 1642648"/>
                  <a:gd name="connsiteX26" fmla="*/ 2791982 w 3881519"/>
                  <a:gd name="connsiteY26" fmla="*/ 1266161 h 1642648"/>
                  <a:gd name="connsiteX27" fmla="*/ 2636846 w 3881519"/>
                  <a:gd name="connsiteY27" fmla="*/ 1530685 h 1642648"/>
                  <a:gd name="connsiteX28" fmla="*/ 2571383 w 3881519"/>
                  <a:gd name="connsiteY28" fmla="*/ 1568040 h 1642648"/>
                  <a:gd name="connsiteX29" fmla="*/ 2119842 w 3881519"/>
                  <a:gd name="connsiteY29" fmla="*/ 1581059 h 1642648"/>
                  <a:gd name="connsiteX30" fmla="*/ 1699208 w 3881519"/>
                  <a:gd name="connsiteY30" fmla="*/ 1593836 h 1642648"/>
                  <a:gd name="connsiteX31" fmla="*/ 1355959 w 3881519"/>
                  <a:gd name="connsiteY31" fmla="*/ 1604543 h 1642648"/>
                  <a:gd name="connsiteX32" fmla="*/ 1331578 w 3881519"/>
                  <a:gd name="connsiteY32" fmla="*/ 1604497 h 1642648"/>
                  <a:gd name="connsiteX33" fmla="*/ 1323684 w 3881519"/>
                  <a:gd name="connsiteY33" fmla="*/ 1600138 h 1642648"/>
                  <a:gd name="connsiteX34" fmla="*/ 1220394 w 3881519"/>
                  <a:gd name="connsiteY34" fmla="*/ 1606530 h 1642648"/>
                  <a:gd name="connsiteX35" fmla="*/ 0 w 3881519"/>
                  <a:gd name="connsiteY35" fmla="*/ 1636304 h 1642648"/>
                  <a:gd name="connsiteX36" fmla="*/ 53051 w 3881519"/>
                  <a:gd name="connsiteY36" fmla="*/ 1510369 h 1642648"/>
                  <a:gd name="connsiteX37" fmla="*/ 601079 w 3881519"/>
                  <a:gd name="connsiteY37" fmla="*/ 220601 h 1642648"/>
                  <a:gd name="connsiteX38" fmla="*/ 674693 w 3881519"/>
                  <a:gd name="connsiteY38" fmla="*/ 165238 h 1642648"/>
                  <a:gd name="connsiteX39" fmla="*/ 2181858 w 3881519"/>
                  <a:gd name="connsiteY39" fmla="*/ 71886 h 1642648"/>
                  <a:gd name="connsiteX40" fmla="*/ 2234897 w 3881519"/>
                  <a:gd name="connsiteY40" fmla="*/ 70582 h 1642648"/>
                  <a:gd name="connsiteX41" fmla="*/ 2233731 w 3881519"/>
                  <a:gd name="connsiteY41" fmla="*/ 69354 h 1642648"/>
                  <a:gd name="connsiteX42" fmla="*/ 2263664 w 3881519"/>
                  <a:gd name="connsiteY42" fmla="*/ 58403 h 1642648"/>
                  <a:gd name="connsiteX43" fmla="*/ 2408093 w 3881519"/>
                  <a:gd name="connsiteY43" fmla="*/ 54023 h 1642648"/>
                  <a:gd name="connsiteX44" fmla="*/ 2645728 w 3881519"/>
                  <a:gd name="connsiteY44" fmla="*/ 38083 h 1642648"/>
                  <a:gd name="connsiteX45" fmla="*/ 3105785 w 3881519"/>
                  <a:gd name="connsiteY45" fmla="*/ 7907 h 1642648"/>
                  <a:gd name="connsiteX46" fmla="*/ 3220040 w 3881519"/>
                  <a:gd name="connsiteY46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77169 w 3881519"/>
                  <a:gd name="connsiteY2" fmla="*/ 1154705 h 1642648"/>
                  <a:gd name="connsiteX3" fmla="*/ 2868881 w 3881519"/>
                  <a:gd name="connsiteY3" fmla="*/ 739059 h 1642648"/>
                  <a:gd name="connsiteX4" fmla="*/ 2870586 w 3881519"/>
                  <a:gd name="connsiteY4" fmla="*/ 702435 h 1642648"/>
                  <a:gd name="connsiteX5" fmla="*/ 2419289 w 3881519"/>
                  <a:gd name="connsiteY5" fmla="*/ 265009 h 1642648"/>
                  <a:gd name="connsiteX6" fmla="*/ 2293014 w 3881519"/>
                  <a:gd name="connsiteY6" fmla="*/ 131863 h 1642648"/>
                  <a:gd name="connsiteX7" fmla="*/ 3220040 w 3881519"/>
                  <a:gd name="connsiteY7" fmla="*/ 242 h 1642648"/>
                  <a:gd name="connsiteX8" fmla="*/ 3252284 w 3881519"/>
                  <a:gd name="connsiteY8" fmla="*/ 25673 h 1642648"/>
                  <a:gd name="connsiteX9" fmla="*/ 3547714 w 3881519"/>
                  <a:gd name="connsiteY9" fmla="*/ 710223 h 1642648"/>
                  <a:gd name="connsiteX10" fmla="*/ 3875631 w 3881519"/>
                  <a:gd name="connsiteY10" fmla="*/ 1468387 h 1642648"/>
                  <a:gd name="connsiteX11" fmla="*/ 3856529 w 3881519"/>
                  <a:gd name="connsiteY11" fmla="*/ 1500266 h 1642648"/>
                  <a:gd name="connsiteX12" fmla="*/ 3627533 w 3881519"/>
                  <a:gd name="connsiteY12" fmla="*/ 1507080 h 1642648"/>
                  <a:gd name="connsiteX13" fmla="*/ 3618042 w 3881519"/>
                  <a:gd name="connsiteY13" fmla="*/ 1472768 h 1642648"/>
                  <a:gd name="connsiteX14" fmla="*/ 3598696 w 3881519"/>
                  <a:gd name="connsiteY14" fmla="*/ 1395868 h 1642648"/>
                  <a:gd name="connsiteX15" fmla="*/ 3435650 w 3881519"/>
                  <a:gd name="connsiteY15" fmla="*/ 1069045 h 1642648"/>
                  <a:gd name="connsiteX16" fmla="*/ 3421657 w 3881519"/>
                  <a:gd name="connsiteY16" fmla="*/ 1049090 h 1642648"/>
                  <a:gd name="connsiteX17" fmla="*/ 3387101 w 3881519"/>
                  <a:gd name="connsiteY17" fmla="*/ 980830 h 1642648"/>
                  <a:gd name="connsiteX18" fmla="*/ 3231234 w 3881519"/>
                  <a:gd name="connsiteY18" fmla="*/ 587694 h 1642648"/>
                  <a:gd name="connsiteX19" fmla="*/ 3160783 w 3881519"/>
                  <a:gd name="connsiteY19" fmla="*/ 409560 h 1642648"/>
                  <a:gd name="connsiteX20" fmla="*/ 3147398 w 3881519"/>
                  <a:gd name="connsiteY20" fmla="*/ 390823 h 1642648"/>
                  <a:gd name="connsiteX21" fmla="*/ 3117345 w 3881519"/>
                  <a:gd name="connsiteY21" fmla="*/ 459935 h 1642648"/>
                  <a:gd name="connsiteX22" fmla="*/ 2985448 w 3881519"/>
                  <a:gd name="connsiteY22" fmla="*/ 796491 h 1642648"/>
                  <a:gd name="connsiteX23" fmla="*/ 2855498 w 3881519"/>
                  <a:gd name="connsiteY23" fmla="*/ 1130493 h 1642648"/>
                  <a:gd name="connsiteX24" fmla="*/ 2814006 w 3881519"/>
                  <a:gd name="connsiteY24" fmla="*/ 1242191 h 1642648"/>
                  <a:gd name="connsiteX25" fmla="*/ 2791982 w 3881519"/>
                  <a:gd name="connsiteY25" fmla="*/ 1266161 h 1642648"/>
                  <a:gd name="connsiteX26" fmla="*/ 2636846 w 3881519"/>
                  <a:gd name="connsiteY26" fmla="*/ 1530685 h 1642648"/>
                  <a:gd name="connsiteX27" fmla="*/ 2571383 w 3881519"/>
                  <a:gd name="connsiteY27" fmla="*/ 1568040 h 1642648"/>
                  <a:gd name="connsiteX28" fmla="*/ 2119842 w 3881519"/>
                  <a:gd name="connsiteY28" fmla="*/ 1581059 h 1642648"/>
                  <a:gd name="connsiteX29" fmla="*/ 1699208 w 3881519"/>
                  <a:gd name="connsiteY29" fmla="*/ 1593836 h 1642648"/>
                  <a:gd name="connsiteX30" fmla="*/ 1355959 w 3881519"/>
                  <a:gd name="connsiteY30" fmla="*/ 1604543 h 1642648"/>
                  <a:gd name="connsiteX31" fmla="*/ 1331578 w 3881519"/>
                  <a:gd name="connsiteY31" fmla="*/ 1604497 h 1642648"/>
                  <a:gd name="connsiteX32" fmla="*/ 1323684 w 3881519"/>
                  <a:gd name="connsiteY32" fmla="*/ 1600138 h 1642648"/>
                  <a:gd name="connsiteX33" fmla="*/ 1220394 w 3881519"/>
                  <a:gd name="connsiteY33" fmla="*/ 1606530 h 1642648"/>
                  <a:gd name="connsiteX34" fmla="*/ 0 w 3881519"/>
                  <a:gd name="connsiteY34" fmla="*/ 1636304 h 1642648"/>
                  <a:gd name="connsiteX35" fmla="*/ 53051 w 3881519"/>
                  <a:gd name="connsiteY35" fmla="*/ 1510369 h 1642648"/>
                  <a:gd name="connsiteX36" fmla="*/ 601079 w 3881519"/>
                  <a:gd name="connsiteY36" fmla="*/ 220601 h 1642648"/>
                  <a:gd name="connsiteX37" fmla="*/ 674693 w 3881519"/>
                  <a:gd name="connsiteY37" fmla="*/ 165238 h 1642648"/>
                  <a:gd name="connsiteX38" fmla="*/ 2181858 w 3881519"/>
                  <a:gd name="connsiteY38" fmla="*/ 71886 h 1642648"/>
                  <a:gd name="connsiteX39" fmla="*/ 2234897 w 3881519"/>
                  <a:gd name="connsiteY39" fmla="*/ 70582 h 1642648"/>
                  <a:gd name="connsiteX40" fmla="*/ 2233731 w 3881519"/>
                  <a:gd name="connsiteY40" fmla="*/ 69354 h 1642648"/>
                  <a:gd name="connsiteX41" fmla="*/ 2263664 w 3881519"/>
                  <a:gd name="connsiteY41" fmla="*/ 58403 h 1642648"/>
                  <a:gd name="connsiteX42" fmla="*/ 2408093 w 3881519"/>
                  <a:gd name="connsiteY42" fmla="*/ 54023 h 1642648"/>
                  <a:gd name="connsiteX43" fmla="*/ 2645728 w 3881519"/>
                  <a:gd name="connsiteY43" fmla="*/ 38083 h 1642648"/>
                  <a:gd name="connsiteX44" fmla="*/ 3105785 w 3881519"/>
                  <a:gd name="connsiteY44" fmla="*/ 7907 h 1642648"/>
                  <a:gd name="connsiteX45" fmla="*/ 3220040 w 3881519"/>
                  <a:gd name="connsiteY45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870586 w 3881519"/>
                  <a:gd name="connsiteY3" fmla="*/ 702435 h 1642648"/>
                  <a:gd name="connsiteX4" fmla="*/ 2419289 w 3881519"/>
                  <a:gd name="connsiteY4" fmla="*/ 265009 h 1642648"/>
                  <a:gd name="connsiteX5" fmla="*/ 2293014 w 3881519"/>
                  <a:gd name="connsiteY5" fmla="*/ 131863 h 1642648"/>
                  <a:gd name="connsiteX6" fmla="*/ 3220040 w 3881519"/>
                  <a:gd name="connsiteY6" fmla="*/ 242 h 1642648"/>
                  <a:gd name="connsiteX7" fmla="*/ 3252284 w 3881519"/>
                  <a:gd name="connsiteY7" fmla="*/ 25673 h 1642648"/>
                  <a:gd name="connsiteX8" fmla="*/ 3547714 w 3881519"/>
                  <a:gd name="connsiteY8" fmla="*/ 710223 h 1642648"/>
                  <a:gd name="connsiteX9" fmla="*/ 3875631 w 3881519"/>
                  <a:gd name="connsiteY9" fmla="*/ 1468387 h 1642648"/>
                  <a:gd name="connsiteX10" fmla="*/ 3856529 w 3881519"/>
                  <a:gd name="connsiteY10" fmla="*/ 1500266 h 1642648"/>
                  <a:gd name="connsiteX11" fmla="*/ 3627533 w 3881519"/>
                  <a:gd name="connsiteY11" fmla="*/ 1507080 h 1642648"/>
                  <a:gd name="connsiteX12" fmla="*/ 3618042 w 3881519"/>
                  <a:gd name="connsiteY12" fmla="*/ 1472768 h 1642648"/>
                  <a:gd name="connsiteX13" fmla="*/ 3598696 w 3881519"/>
                  <a:gd name="connsiteY13" fmla="*/ 1395868 h 1642648"/>
                  <a:gd name="connsiteX14" fmla="*/ 3435650 w 3881519"/>
                  <a:gd name="connsiteY14" fmla="*/ 1069045 h 1642648"/>
                  <a:gd name="connsiteX15" fmla="*/ 3421657 w 3881519"/>
                  <a:gd name="connsiteY15" fmla="*/ 1049090 h 1642648"/>
                  <a:gd name="connsiteX16" fmla="*/ 3387101 w 3881519"/>
                  <a:gd name="connsiteY16" fmla="*/ 980830 h 1642648"/>
                  <a:gd name="connsiteX17" fmla="*/ 3231234 w 3881519"/>
                  <a:gd name="connsiteY17" fmla="*/ 587694 h 1642648"/>
                  <a:gd name="connsiteX18" fmla="*/ 3160783 w 3881519"/>
                  <a:gd name="connsiteY18" fmla="*/ 409560 h 1642648"/>
                  <a:gd name="connsiteX19" fmla="*/ 3147398 w 3881519"/>
                  <a:gd name="connsiteY19" fmla="*/ 390823 h 1642648"/>
                  <a:gd name="connsiteX20" fmla="*/ 3117345 w 3881519"/>
                  <a:gd name="connsiteY20" fmla="*/ 459935 h 1642648"/>
                  <a:gd name="connsiteX21" fmla="*/ 2985448 w 3881519"/>
                  <a:gd name="connsiteY21" fmla="*/ 796491 h 1642648"/>
                  <a:gd name="connsiteX22" fmla="*/ 2855498 w 3881519"/>
                  <a:gd name="connsiteY22" fmla="*/ 1130493 h 1642648"/>
                  <a:gd name="connsiteX23" fmla="*/ 2814006 w 3881519"/>
                  <a:gd name="connsiteY23" fmla="*/ 1242191 h 1642648"/>
                  <a:gd name="connsiteX24" fmla="*/ 2791982 w 3881519"/>
                  <a:gd name="connsiteY24" fmla="*/ 1266161 h 1642648"/>
                  <a:gd name="connsiteX25" fmla="*/ 2636846 w 3881519"/>
                  <a:gd name="connsiteY25" fmla="*/ 1530685 h 1642648"/>
                  <a:gd name="connsiteX26" fmla="*/ 2571383 w 3881519"/>
                  <a:gd name="connsiteY26" fmla="*/ 1568040 h 1642648"/>
                  <a:gd name="connsiteX27" fmla="*/ 2119842 w 3881519"/>
                  <a:gd name="connsiteY27" fmla="*/ 1581059 h 1642648"/>
                  <a:gd name="connsiteX28" fmla="*/ 1699208 w 3881519"/>
                  <a:gd name="connsiteY28" fmla="*/ 1593836 h 1642648"/>
                  <a:gd name="connsiteX29" fmla="*/ 1355959 w 3881519"/>
                  <a:gd name="connsiteY29" fmla="*/ 1604543 h 1642648"/>
                  <a:gd name="connsiteX30" fmla="*/ 1331578 w 3881519"/>
                  <a:gd name="connsiteY30" fmla="*/ 1604497 h 1642648"/>
                  <a:gd name="connsiteX31" fmla="*/ 1323684 w 3881519"/>
                  <a:gd name="connsiteY31" fmla="*/ 1600138 h 1642648"/>
                  <a:gd name="connsiteX32" fmla="*/ 1220394 w 3881519"/>
                  <a:gd name="connsiteY32" fmla="*/ 1606530 h 1642648"/>
                  <a:gd name="connsiteX33" fmla="*/ 0 w 3881519"/>
                  <a:gd name="connsiteY33" fmla="*/ 1636304 h 1642648"/>
                  <a:gd name="connsiteX34" fmla="*/ 53051 w 3881519"/>
                  <a:gd name="connsiteY34" fmla="*/ 1510369 h 1642648"/>
                  <a:gd name="connsiteX35" fmla="*/ 601079 w 3881519"/>
                  <a:gd name="connsiteY35" fmla="*/ 220601 h 1642648"/>
                  <a:gd name="connsiteX36" fmla="*/ 674693 w 3881519"/>
                  <a:gd name="connsiteY36" fmla="*/ 165238 h 1642648"/>
                  <a:gd name="connsiteX37" fmla="*/ 2181858 w 3881519"/>
                  <a:gd name="connsiteY37" fmla="*/ 71886 h 1642648"/>
                  <a:gd name="connsiteX38" fmla="*/ 2234897 w 3881519"/>
                  <a:gd name="connsiteY38" fmla="*/ 70582 h 1642648"/>
                  <a:gd name="connsiteX39" fmla="*/ 2233731 w 3881519"/>
                  <a:gd name="connsiteY39" fmla="*/ 69354 h 1642648"/>
                  <a:gd name="connsiteX40" fmla="*/ 2263664 w 3881519"/>
                  <a:gd name="connsiteY40" fmla="*/ 58403 h 1642648"/>
                  <a:gd name="connsiteX41" fmla="*/ 2408093 w 3881519"/>
                  <a:gd name="connsiteY41" fmla="*/ 54023 h 1642648"/>
                  <a:gd name="connsiteX42" fmla="*/ 2645728 w 3881519"/>
                  <a:gd name="connsiteY42" fmla="*/ 38083 h 1642648"/>
                  <a:gd name="connsiteX43" fmla="*/ 3105785 w 3881519"/>
                  <a:gd name="connsiteY43" fmla="*/ 7907 h 1642648"/>
                  <a:gd name="connsiteX44" fmla="*/ 3220040 w 3881519"/>
                  <a:gd name="connsiteY44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868881 w 3881519"/>
                  <a:gd name="connsiteY2" fmla="*/ 739059 h 1642648"/>
                  <a:gd name="connsiteX3" fmla="*/ 2419289 w 3881519"/>
                  <a:gd name="connsiteY3" fmla="*/ 265009 h 1642648"/>
                  <a:gd name="connsiteX4" fmla="*/ 2293014 w 3881519"/>
                  <a:gd name="connsiteY4" fmla="*/ 131863 h 1642648"/>
                  <a:gd name="connsiteX5" fmla="*/ 3220040 w 3881519"/>
                  <a:gd name="connsiteY5" fmla="*/ 242 h 1642648"/>
                  <a:gd name="connsiteX6" fmla="*/ 3252284 w 3881519"/>
                  <a:gd name="connsiteY6" fmla="*/ 25673 h 1642648"/>
                  <a:gd name="connsiteX7" fmla="*/ 3547714 w 3881519"/>
                  <a:gd name="connsiteY7" fmla="*/ 710223 h 1642648"/>
                  <a:gd name="connsiteX8" fmla="*/ 3875631 w 3881519"/>
                  <a:gd name="connsiteY8" fmla="*/ 1468387 h 1642648"/>
                  <a:gd name="connsiteX9" fmla="*/ 3856529 w 3881519"/>
                  <a:gd name="connsiteY9" fmla="*/ 1500266 h 1642648"/>
                  <a:gd name="connsiteX10" fmla="*/ 3627533 w 3881519"/>
                  <a:gd name="connsiteY10" fmla="*/ 1507080 h 1642648"/>
                  <a:gd name="connsiteX11" fmla="*/ 3618042 w 3881519"/>
                  <a:gd name="connsiteY11" fmla="*/ 1472768 h 1642648"/>
                  <a:gd name="connsiteX12" fmla="*/ 3598696 w 3881519"/>
                  <a:gd name="connsiteY12" fmla="*/ 1395868 h 1642648"/>
                  <a:gd name="connsiteX13" fmla="*/ 3435650 w 3881519"/>
                  <a:gd name="connsiteY13" fmla="*/ 1069045 h 1642648"/>
                  <a:gd name="connsiteX14" fmla="*/ 3421657 w 3881519"/>
                  <a:gd name="connsiteY14" fmla="*/ 1049090 h 1642648"/>
                  <a:gd name="connsiteX15" fmla="*/ 3387101 w 3881519"/>
                  <a:gd name="connsiteY15" fmla="*/ 980830 h 1642648"/>
                  <a:gd name="connsiteX16" fmla="*/ 3231234 w 3881519"/>
                  <a:gd name="connsiteY16" fmla="*/ 587694 h 1642648"/>
                  <a:gd name="connsiteX17" fmla="*/ 3160783 w 3881519"/>
                  <a:gd name="connsiteY17" fmla="*/ 409560 h 1642648"/>
                  <a:gd name="connsiteX18" fmla="*/ 3147398 w 3881519"/>
                  <a:gd name="connsiteY18" fmla="*/ 390823 h 1642648"/>
                  <a:gd name="connsiteX19" fmla="*/ 3117345 w 3881519"/>
                  <a:gd name="connsiteY19" fmla="*/ 459935 h 1642648"/>
                  <a:gd name="connsiteX20" fmla="*/ 2985448 w 3881519"/>
                  <a:gd name="connsiteY20" fmla="*/ 796491 h 1642648"/>
                  <a:gd name="connsiteX21" fmla="*/ 2855498 w 3881519"/>
                  <a:gd name="connsiteY21" fmla="*/ 1130493 h 1642648"/>
                  <a:gd name="connsiteX22" fmla="*/ 2814006 w 3881519"/>
                  <a:gd name="connsiteY22" fmla="*/ 1242191 h 1642648"/>
                  <a:gd name="connsiteX23" fmla="*/ 2791982 w 3881519"/>
                  <a:gd name="connsiteY23" fmla="*/ 1266161 h 1642648"/>
                  <a:gd name="connsiteX24" fmla="*/ 2636846 w 3881519"/>
                  <a:gd name="connsiteY24" fmla="*/ 1530685 h 1642648"/>
                  <a:gd name="connsiteX25" fmla="*/ 2571383 w 3881519"/>
                  <a:gd name="connsiteY25" fmla="*/ 1568040 h 1642648"/>
                  <a:gd name="connsiteX26" fmla="*/ 2119842 w 3881519"/>
                  <a:gd name="connsiteY26" fmla="*/ 1581059 h 1642648"/>
                  <a:gd name="connsiteX27" fmla="*/ 1699208 w 3881519"/>
                  <a:gd name="connsiteY27" fmla="*/ 1593836 h 1642648"/>
                  <a:gd name="connsiteX28" fmla="*/ 1355959 w 3881519"/>
                  <a:gd name="connsiteY28" fmla="*/ 1604543 h 1642648"/>
                  <a:gd name="connsiteX29" fmla="*/ 1331578 w 3881519"/>
                  <a:gd name="connsiteY29" fmla="*/ 1604497 h 1642648"/>
                  <a:gd name="connsiteX30" fmla="*/ 1323684 w 3881519"/>
                  <a:gd name="connsiteY30" fmla="*/ 1600138 h 1642648"/>
                  <a:gd name="connsiteX31" fmla="*/ 1220394 w 3881519"/>
                  <a:gd name="connsiteY31" fmla="*/ 1606530 h 1642648"/>
                  <a:gd name="connsiteX32" fmla="*/ 0 w 3881519"/>
                  <a:gd name="connsiteY32" fmla="*/ 1636304 h 1642648"/>
                  <a:gd name="connsiteX33" fmla="*/ 53051 w 3881519"/>
                  <a:gd name="connsiteY33" fmla="*/ 1510369 h 1642648"/>
                  <a:gd name="connsiteX34" fmla="*/ 601079 w 3881519"/>
                  <a:gd name="connsiteY34" fmla="*/ 220601 h 1642648"/>
                  <a:gd name="connsiteX35" fmla="*/ 674693 w 3881519"/>
                  <a:gd name="connsiteY35" fmla="*/ 165238 h 1642648"/>
                  <a:gd name="connsiteX36" fmla="*/ 2181858 w 3881519"/>
                  <a:gd name="connsiteY36" fmla="*/ 71886 h 1642648"/>
                  <a:gd name="connsiteX37" fmla="*/ 2234897 w 3881519"/>
                  <a:gd name="connsiteY37" fmla="*/ 70582 h 1642648"/>
                  <a:gd name="connsiteX38" fmla="*/ 2233731 w 3881519"/>
                  <a:gd name="connsiteY38" fmla="*/ 69354 h 1642648"/>
                  <a:gd name="connsiteX39" fmla="*/ 2263664 w 3881519"/>
                  <a:gd name="connsiteY39" fmla="*/ 58403 h 1642648"/>
                  <a:gd name="connsiteX40" fmla="*/ 2408093 w 3881519"/>
                  <a:gd name="connsiteY40" fmla="*/ 54023 h 1642648"/>
                  <a:gd name="connsiteX41" fmla="*/ 2645728 w 3881519"/>
                  <a:gd name="connsiteY41" fmla="*/ 38083 h 1642648"/>
                  <a:gd name="connsiteX42" fmla="*/ 3105785 w 3881519"/>
                  <a:gd name="connsiteY42" fmla="*/ 7907 h 1642648"/>
                  <a:gd name="connsiteX43" fmla="*/ 3220040 w 3881519"/>
                  <a:gd name="connsiteY43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419289 w 3881519"/>
                  <a:gd name="connsiteY2" fmla="*/ 265009 h 1642648"/>
                  <a:gd name="connsiteX3" fmla="*/ 2293014 w 3881519"/>
                  <a:gd name="connsiteY3" fmla="*/ 131863 h 1642648"/>
                  <a:gd name="connsiteX4" fmla="*/ 3220040 w 3881519"/>
                  <a:gd name="connsiteY4" fmla="*/ 242 h 1642648"/>
                  <a:gd name="connsiteX5" fmla="*/ 3252284 w 3881519"/>
                  <a:gd name="connsiteY5" fmla="*/ 25673 h 1642648"/>
                  <a:gd name="connsiteX6" fmla="*/ 3547714 w 3881519"/>
                  <a:gd name="connsiteY6" fmla="*/ 710223 h 1642648"/>
                  <a:gd name="connsiteX7" fmla="*/ 3875631 w 3881519"/>
                  <a:gd name="connsiteY7" fmla="*/ 1468387 h 1642648"/>
                  <a:gd name="connsiteX8" fmla="*/ 3856529 w 3881519"/>
                  <a:gd name="connsiteY8" fmla="*/ 1500266 h 1642648"/>
                  <a:gd name="connsiteX9" fmla="*/ 3627533 w 3881519"/>
                  <a:gd name="connsiteY9" fmla="*/ 1507080 h 1642648"/>
                  <a:gd name="connsiteX10" fmla="*/ 3618042 w 3881519"/>
                  <a:gd name="connsiteY10" fmla="*/ 1472768 h 1642648"/>
                  <a:gd name="connsiteX11" fmla="*/ 3598696 w 3881519"/>
                  <a:gd name="connsiteY11" fmla="*/ 1395868 h 1642648"/>
                  <a:gd name="connsiteX12" fmla="*/ 3435650 w 3881519"/>
                  <a:gd name="connsiteY12" fmla="*/ 1069045 h 1642648"/>
                  <a:gd name="connsiteX13" fmla="*/ 3421657 w 3881519"/>
                  <a:gd name="connsiteY13" fmla="*/ 1049090 h 1642648"/>
                  <a:gd name="connsiteX14" fmla="*/ 3387101 w 3881519"/>
                  <a:gd name="connsiteY14" fmla="*/ 980830 h 1642648"/>
                  <a:gd name="connsiteX15" fmla="*/ 3231234 w 3881519"/>
                  <a:gd name="connsiteY15" fmla="*/ 587694 h 1642648"/>
                  <a:gd name="connsiteX16" fmla="*/ 3160783 w 3881519"/>
                  <a:gd name="connsiteY16" fmla="*/ 409560 h 1642648"/>
                  <a:gd name="connsiteX17" fmla="*/ 3147398 w 3881519"/>
                  <a:gd name="connsiteY17" fmla="*/ 390823 h 1642648"/>
                  <a:gd name="connsiteX18" fmla="*/ 3117345 w 3881519"/>
                  <a:gd name="connsiteY18" fmla="*/ 459935 h 1642648"/>
                  <a:gd name="connsiteX19" fmla="*/ 2985448 w 3881519"/>
                  <a:gd name="connsiteY19" fmla="*/ 796491 h 1642648"/>
                  <a:gd name="connsiteX20" fmla="*/ 2855498 w 3881519"/>
                  <a:gd name="connsiteY20" fmla="*/ 1130493 h 1642648"/>
                  <a:gd name="connsiteX21" fmla="*/ 2814006 w 3881519"/>
                  <a:gd name="connsiteY21" fmla="*/ 1242191 h 1642648"/>
                  <a:gd name="connsiteX22" fmla="*/ 2791982 w 3881519"/>
                  <a:gd name="connsiteY22" fmla="*/ 1266161 h 1642648"/>
                  <a:gd name="connsiteX23" fmla="*/ 2636846 w 3881519"/>
                  <a:gd name="connsiteY23" fmla="*/ 1530685 h 1642648"/>
                  <a:gd name="connsiteX24" fmla="*/ 2571383 w 3881519"/>
                  <a:gd name="connsiteY24" fmla="*/ 1568040 h 1642648"/>
                  <a:gd name="connsiteX25" fmla="*/ 2119842 w 3881519"/>
                  <a:gd name="connsiteY25" fmla="*/ 1581059 h 1642648"/>
                  <a:gd name="connsiteX26" fmla="*/ 1699208 w 3881519"/>
                  <a:gd name="connsiteY26" fmla="*/ 1593836 h 1642648"/>
                  <a:gd name="connsiteX27" fmla="*/ 1355959 w 3881519"/>
                  <a:gd name="connsiteY27" fmla="*/ 1604543 h 1642648"/>
                  <a:gd name="connsiteX28" fmla="*/ 1331578 w 3881519"/>
                  <a:gd name="connsiteY28" fmla="*/ 1604497 h 1642648"/>
                  <a:gd name="connsiteX29" fmla="*/ 1323684 w 3881519"/>
                  <a:gd name="connsiteY29" fmla="*/ 1600138 h 1642648"/>
                  <a:gd name="connsiteX30" fmla="*/ 1220394 w 3881519"/>
                  <a:gd name="connsiteY30" fmla="*/ 1606530 h 1642648"/>
                  <a:gd name="connsiteX31" fmla="*/ 0 w 3881519"/>
                  <a:gd name="connsiteY31" fmla="*/ 1636304 h 1642648"/>
                  <a:gd name="connsiteX32" fmla="*/ 53051 w 3881519"/>
                  <a:gd name="connsiteY32" fmla="*/ 1510369 h 1642648"/>
                  <a:gd name="connsiteX33" fmla="*/ 601079 w 3881519"/>
                  <a:gd name="connsiteY33" fmla="*/ 220601 h 1642648"/>
                  <a:gd name="connsiteX34" fmla="*/ 674693 w 3881519"/>
                  <a:gd name="connsiteY34" fmla="*/ 165238 h 1642648"/>
                  <a:gd name="connsiteX35" fmla="*/ 2181858 w 3881519"/>
                  <a:gd name="connsiteY35" fmla="*/ 71886 h 1642648"/>
                  <a:gd name="connsiteX36" fmla="*/ 2234897 w 3881519"/>
                  <a:gd name="connsiteY36" fmla="*/ 70582 h 1642648"/>
                  <a:gd name="connsiteX37" fmla="*/ 2233731 w 3881519"/>
                  <a:gd name="connsiteY37" fmla="*/ 69354 h 1642648"/>
                  <a:gd name="connsiteX38" fmla="*/ 2263664 w 3881519"/>
                  <a:gd name="connsiteY38" fmla="*/ 58403 h 1642648"/>
                  <a:gd name="connsiteX39" fmla="*/ 2408093 w 3881519"/>
                  <a:gd name="connsiteY39" fmla="*/ 54023 h 1642648"/>
                  <a:gd name="connsiteX40" fmla="*/ 2645728 w 3881519"/>
                  <a:gd name="connsiteY40" fmla="*/ 38083 h 1642648"/>
                  <a:gd name="connsiteX41" fmla="*/ 3105785 w 3881519"/>
                  <a:gd name="connsiteY41" fmla="*/ 7907 h 1642648"/>
                  <a:gd name="connsiteX42" fmla="*/ 3220040 w 3881519"/>
                  <a:gd name="connsiteY42" fmla="*/ 242 h 1642648"/>
                  <a:gd name="connsiteX0" fmla="*/ 2293014 w 3881519"/>
                  <a:gd name="connsiteY0" fmla="*/ 131863 h 1642648"/>
                  <a:gd name="connsiteX1" fmla="*/ 2278332 w 3881519"/>
                  <a:gd name="connsiteY1" fmla="*/ 195007 h 1642648"/>
                  <a:gd name="connsiteX2" fmla="*/ 2293014 w 3881519"/>
                  <a:gd name="connsiteY2" fmla="*/ 131863 h 1642648"/>
                  <a:gd name="connsiteX3" fmla="*/ 3220040 w 3881519"/>
                  <a:gd name="connsiteY3" fmla="*/ 242 h 1642648"/>
                  <a:gd name="connsiteX4" fmla="*/ 3252284 w 3881519"/>
                  <a:gd name="connsiteY4" fmla="*/ 25673 h 1642648"/>
                  <a:gd name="connsiteX5" fmla="*/ 3547714 w 3881519"/>
                  <a:gd name="connsiteY5" fmla="*/ 710223 h 1642648"/>
                  <a:gd name="connsiteX6" fmla="*/ 3875631 w 3881519"/>
                  <a:gd name="connsiteY6" fmla="*/ 1468387 h 1642648"/>
                  <a:gd name="connsiteX7" fmla="*/ 3856529 w 3881519"/>
                  <a:gd name="connsiteY7" fmla="*/ 1500266 h 1642648"/>
                  <a:gd name="connsiteX8" fmla="*/ 3627533 w 3881519"/>
                  <a:gd name="connsiteY8" fmla="*/ 1507080 h 1642648"/>
                  <a:gd name="connsiteX9" fmla="*/ 3618042 w 3881519"/>
                  <a:gd name="connsiteY9" fmla="*/ 1472768 h 1642648"/>
                  <a:gd name="connsiteX10" fmla="*/ 3598696 w 3881519"/>
                  <a:gd name="connsiteY10" fmla="*/ 1395868 h 1642648"/>
                  <a:gd name="connsiteX11" fmla="*/ 3435650 w 3881519"/>
                  <a:gd name="connsiteY11" fmla="*/ 1069045 h 1642648"/>
                  <a:gd name="connsiteX12" fmla="*/ 3421657 w 3881519"/>
                  <a:gd name="connsiteY12" fmla="*/ 1049090 h 1642648"/>
                  <a:gd name="connsiteX13" fmla="*/ 3387101 w 3881519"/>
                  <a:gd name="connsiteY13" fmla="*/ 980830 h 1642648"/>
                  <a:gd name="connsiteX14" fmla="*/ 3231234 w 3881519"/>
                  <a:gd name="connsiteY14" fmla="*/ 587694 h 1642648"/>
                  <a:gd name="connsiteX15" fmla="*/ 3160783 w 3881519"/>
                  <a:gd name="connsiteY15" fmla="*/ 409560 h 1642648"/>
                  <a:gd name="connsiteX16" fmla="*/ 3147398 w 3881519"/>
                  <a:gd name="connsiteY16" fmla="*/ 390823 h 1642648"/>
                  <a:gd name="connsiteX17" fmla="*/ 3117345 w 3881519"/>
                  <a:gd name="connsiteY17" fmla="*/ 459935 h 1642648"/>
                  <a:gd name="connsiteX18" fmla="*/ 2985448 w 3881519"/>
                  <a:gd name="connsiteY18" fmla="*/ 796491 h 1642648"/>
                  <a:gd name="connsiteX19" fmla="*/ 2855498 w 3881519"/>
                  <a:gd name="connsiteY19" fmla="*/ 1130493 h 1642648"/>
                  <a:gd name="connsiteX20" fmla="*/ 2814006 w 3881519"/>
                  <a:gd name="connsiteY20" fmla="*/ 1242191 h 1642648"/>
                  <a:gd name="connsiteX21" fmla="*/ 2791982 w 3881519"/>
                  <a:gd name="connsiteY21" fmla="*/ 1266161 h 1642648"/>
                  <a:gd name="connsiteX22" fmla="*/ 2636846 w 3881519"/>
                  <a:gd name="connsiteY22" fmla="*/ 1530685 h 1642648"/>
                  <a:gd name="connsiteX23" fmla="*/ 2571383 w 3881519"/>
                  <a:gd name="connsiteY23" fmla="*/ 1568040 h 1642648"/>
                  <a:gd name="connsiteX24" fmla="*/ 2119842 w 3881519"/>
                  <a:gd name="connsiteY24" fmla="*/ 1581059 h 1642648"/>
                  <a:gd name="connsiteX25" fmla="*/ 1699208 w 3881519"/>
                  <a:gd name="connsiteY25" fmla="*/ 1593836 h 1642648"/>
                  <a:gd name="connsiteX26" fmla="*/ 1355959 w 3881519"/>
                  <a:gd name="connsiteY26" fmla="*/ 1604543 h 1642648"/>
                  <a:gd name="connsiteX27" fmla="*/ 1331578 w 3881519"/>
                  <a:gd name="connsiteY27" fmla="*/ 1604497 h 1642648"/>
                  <a:gd name="connsiteX28" fmla="*/ 1323684 w 3881519"/>
                  <a:gd name="connsiteY28" fmla="*/ 1600138 h 1642648"/>
                  <a:gd name="connsiteX29" fmla="*/ 1220394 w 3881519"/>
                  <a:gd name="connsiteY29" fmla="*/ 1606530 h 1642648"/>
                  <a:gd name="connsiteX30" fmla="*/ 0 w 3881519"/>
                  <a:gd name="connsiteY30" fmla="*/ 1636304 h 1642648"/>
                  <a:gd name="connsiteX31" fmla="*/ 53051 w 3881519"/>
                  <a:gd name="connsiteY31" fmla="*/ 1510369 h 1642648"/>
                  <a:gd name="connsiteX32" fmla="*/ 601079 w 3881519"/>
                  <a:gd name="connsiteY32" fmla="*/ 220601 h 1642648"/>
                  <a:gd name="connsiteX33" fmla="*/ 674693 w 3881519"/>
                  <a:gd name="connsiteY33" fmla="*/ 165238 h 1642648"/>
                  <a:gd name="connsiteX34" fmla="*/ 2181858 w 3881519"/>
                  <a:gd name="connsiteY34" fmla="*/ 71886 h 1642648"/>
                  <a:gd name="connsiteX35" fmla="*/ 2234897 w 3881519"/>
                  <a:gd name="connsiteY35" fmla="*/ 70582 h 1642648"/>
                  <a:gd name="connsiteX36" fmla="*/ 2233731 w 3881519"/>
                  <a:gd name="connsiteY36" fmla="*/ 69354 h 1642648"/>
                  <a:gd name="connsiteX37" fmla="*/ 2263664 w 3881519"/>
                  <a:gd name="connsiteY37" fmla="*/ 58403 h 1642648"/>
                  <a:gd name="connsiteX38" fmla="*/ 2408093 w 3881519"/>
                  <a:gd name="connsiteY38" fmla="*/ 54023 h 1642648"/>
                  <a:gd name="connsiteX39" fmla="*/ 2645728 w 3881519"/>
                  <a:gd name="connsiteY39" fmla="*/ 38083 h 1642648"/>
                  <a:gd name="connsiteX40" fmla="*/ 3105785 w 3881519"/>
                  <a:gd name="connsiteY40" fmla="*/ 7907 h 1642648"/>
                  <a:gd name="connsiteX41" fmla="*/ 3220040 w 3881519"/>
                  <a:gd name="connsiteY4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263664 w 3881519"/>
                  <a:gd name="connsiteY34" fmla="*/ 58403 h 1642648"/>
                  <a:gd name="connsiteX35" fmla="*/ 2408093 w 3881519"/>
                  <a:gd name="connsiteY35" fmla="*/ 54023 h 1642648"/>
                  <a:gd name="connsiteX36" fmla="*/ 2645728 w 3881519"/>
                  <a:gd name="connsiteY36" fmla="*/ 38083 h 1642648"/>
                  <a:gd name="connsiteX37" fmla="*/ 3105785 w 3881519"/>
                  <a:gd name="connsiteY37" fmla="*/ 7907 h 1642648"/>
                  <a:gd name="connsiteX38" fmla="*/ 3220040 w 3881519"/>
                  <a:gd name="connsiteY3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233731 w 3881519"/>
                  <a:gd name="connsiteY33" fmla="*/ 69354 h 1642648"/>
                  <a:gd name="connsiteX34" fmla="*/ 2408093 w 3881519"/>
                  <a:gd name="connsiteY34" fmla="*/ 54023 h 1642648"/>
                  <a:gd name="connsiteX35" fmla="*/ 2645728 w 3881519"/>
                  <a:gd name="connsiteY35" fmla="*/ 38083 h 1642648"/>
                  <a:gd name="connsiteX36" fmla="*/ 3105785 w 3881519"/>
                  <a:gd name="connsiteY36" fmla="*/ 7907 h 1642648"/>
                  <a:gd name="connsiteX37" fmla="*/ 3220040 w 3881519"/>
                  <a:gd name="connsiteY3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234897 w 3881519"/>
                  <a:gd name="connsiteY32" fmla="*/ 70582 h 1642648"/>
                  <a:gd name="connsiteX33" fmla="*/ 2408093 w 3881519"/>
                  <a:gd name="connsiteY33" fmla="*/ 54023 h 1642648"/>
                  <a:gd name="connsiteX34" fmla="*/ 2645728 w 3881519"/>
                  <a:gd name="connsiteY34" fmla="*/ 38083 h 1642648"/>
                  <a:gd name="connsiteX35" fmla="*/ 3105785 w 3881519"/>
                  <a:gd name="connsiteY35" fmla="*/ 7907 h 1642648"/>
                  <a:gd name="connsiteX36" fmla="*/ 3220040 w 3881519"/>
                  <a:gd name="connsiteY3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181858 w 3881519"/>
                  <a:gd name="connsiteY31" fmla="*/ 71886 h 1642648"/>
                  <a:gd name="connsiteX32" fmla="*/ 2408093 w 3881519"/>
                  <a:gd name="connsiteY32" fmla="*/ 54023 h 1642648"/>
                  <a:gd name="connsiteX33" fmla="*/ 2645728 w 3881519"/>
                  <a:gd name="connsiteY33" fmla="*/ 38083 h 1642648"/>
                  <a:gd name="connsiteX34" fmla="*/ 3105785 w 3881519"/>
                  <a:gd name="connsiteY34" fmla="*/ 7907 h 1642648"/>
                  <a:gd name="connsiteX35" fmla="*/ 3220040 w 3881519"/>
                  <a:gd name="connsiteY3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408093 w 3881519"/>
                  <a:gd name="connsiteY31" fmla="*/ 54023 h 1642648"/>
                  <a:gd name="connsiteX32" fmla="*/ 2645728 w 3881519"/>
                  <a:gd name="connsiteY32" fmla="*/ 38083 h 1642648"/>
                  <a:gd name="connsiteX33" fmla="*/ 3105785 w 3881519"/>
                  <a:gd name="connsiteY33" fmla="*/ 7907 h 1642648"/>
                  <a:gd name="connsiteX34" fmla="*/ 3220040 w 3881519"/>
                  <a:gd name="connsiteY3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2645728 w 3881519"/>
                  <a:gd name="connsiteY31" fmla="*/ 38083 h 1642648"/>
                  <a:gd name="connsiteX32" fmla="*/ 3105785 w 3881519"/>
                  <a:gd name="connsiteY32" fmla="*/ 7907 h 1642648"/>
                  <a:gd name="connsiteX33" fmla="*/ 3220040 w 3881519"/>
                  <a:gd name="connsiteY3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105785 w 3881519"/>
                  <a:gd name="connsiteY31" fmla="*/ 7907 h 1642648"/>
                  <a:gd name="connsiteX32" fmla="*/ 3220040 w 3881519"/>
                  <a:gd name="connsiteY32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547714 w 3881519"/>
                  <a:gd name="connsiteY2" fmla="*/ 710223 h 1642648"/>
                  <a:gd name="connsiteX3" fmla="*/ 3875631 w 3881519"/>
                  <a:gd name="connsiteY3" fmla="*/ 1468387 h 1642648"/>
                  <a:gd name="connsiteX4" fmla="*/ 3856529 w 3881519"/>
                  <a:gd name="connsiteY4" fmla="*/ 1500266 h 1642648"/>
                  <a:gd name="connsiteX5" fmla="*/ 3627533 w 3881519"/>
                  <a:gd name="connsiteY5" fmla="*/ 1507080 h 1642648"/>
                  <a:gd name="connsiteX6" fmla="*/ 3618042 w 3881519"/>
                  <a:gd name="connsiteY6" fmla="*/ 1472768 h 1642648"/>
                  <a:gd name="connsiteX7" fmla="*/ 3598696 w 3881519"/>
                  <a:gd name="connsiteY7" fmla="*/ 1395868 h 1642648"/>
                  <a:gd name="connsiteX8" fmla="*/ 3435650 w 3881519"/>
                  <a:gd name="connsiteY8" fmla="*/ 1069045 h 1642648"/>
                  <a:gd name="connsiteX9" fmla="*/ 3421657 w 3881519"/>
                  <a:gd name="connsiteY9" fmla="*/ 1049090 h 1642648"/>
                  <a:gd name="connsiteX10" fmla="*/ 3387101 w 3881519"/>
                  <a:gd name="connsiteY10" fmla="*/ 980830 h 1642648"/>
                  <a:gd name="connsiteX11" fmla="*/ 3231234 w 3881519"/>
                  <a:gd name="connsiteY11" fmla="*/ 587694 h 1642648"/>
                  <a:gd name="connsiteX12" fmla="*/ 3160783 w 3881519"/>
                  <a:gd name="connsiteY12" fmla="*/ 409560 h 1642648"/>
                  <a:gd name="connsiteX13" fmla="*/ 3147398 w 3881519"/>
                  <a:gd name="connsiteY13" fmla="*/ 390823 h 1642648"/>
                  <a:gd name="connsiteX14" fmla="*/ 3117345 w 3881519"/>
                  <a:gd name="connsiteY14" fmla="*/ 459935 h 1642648"/>
                  <a:gd name="connsiteX15" fmla="*/ 2985448 w 3881519"/>
                  <a:gd name="connsiteY15" fmla="*/ 796491 h 1642648"/>
                  <a:gd name="connsiteX16" fmla="*/ 2855498 w 3881519"/>
                  <a:gd name="connsiteY16" fmla="*/ 1130493 h 1642648"/>
                  <a:gd name="connsiteX17" fmla="*/ 2814006 w 3881519"/>
                  <a:gd name="connsiteY17" fmla="*/ 1242191 h 1642648"/>
                  <a:gd name="connsiteX18" fmla="*/ 2791982 w 3881519"/>
                  <a:gd name="connsiteY18" fmla="*/ 1266161 h 1642648"/>
                  <a:gd name="connsiteX19" fmla="*/ 2636846 w 3881519"/>
                  <a:gd name="connsiteY19" fmla="*/ 1530685 h 1642648"/>
                  <a:gd name="connsiteX20" fmla="*/ 2571383 w 3881519"/>
                  <a:gd name="connsiteY20" fmla="*/ 1568040 h 1642648"/>
                  <a:gd name="connsiteX21" fmla="*/ 2119842 w 3881519"/>
                  <a:gd name="connsiteY21" fmla="*/ 1581059 h 1642648"/>
                  <a:gd name="connsiteX22" fmla="*/ 1699208 w 3881519"/>
                  <a:gd name="connsiteY22" fmla="*/ 1593836 h 1642648"/>
                  <a:gd name="connsiteX23" fmla="*/ 1355959 w 3881519"/>
                  <a:gd name="connsiteY23" fmla="*/ 1604543 h 1642648"/>
                  <a:gd name="connsiteX24" fmla="*/ 1331578 w 3881519"/>
                  <a:gd name="connsiteY24" fmla="*/ 1604497 h 1642648"/>
                  <a:gd name="connsiteX25" fmla="*/ 1323684 w 3881519"/>
                  <a:gd name="connsiteY25" fmla="*/ 1600138 h 1642648"/>
                  <a:gd name="connsiteX26" fmla="*/ 1220394 w 3881519"/>
                  <a:gd name="connsiteY26" fmla="*/ 1606530 h 1642648"/>
                  <a:gd name="connsiteX27" fmla="*/ 0 w 3881519"/>
                  <a:gd name="connsiteY27" fmla="*/ 1636304 h 1642648"/>
                  <a:gd name="connsiteX28" fmla="*/ 53051 w 3881519"/>
                  <a:gd name="connsiteY28" fmla="*/ 1510369 h 1642648"/>
                  <a:gd name="connsiteX29" fmla="*/ 601079 w 3881519"/>
                  <a:gd name="connsiteY29" fmla="*/ 220601 h 1642648"/>
                  <a:gd name="connsiteX30" fmla="*/ 674693 w 3881519"/>
                  <a:gd name="connsiteY30" fmla="*/ 165238 h 1642648"/>
                  <a:gd name="connsiteX31" fmla="*/ 3220040 w 3881519"/>
                  <a:gd name="connsiteY31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985448 w 3881519"/>
                  <a:gd name="connsiteY14" fmla="*/ 796491 h 1642648"/>
                  <a:gd name="connsiteX15" fmla="*/ 2855498 w 3881519"/>
                  <a:gd name="connsiteY15" fmla="*/ 1130493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72099 w 3881519"/>
                  <a:gd name="connsiteY15" fmla="*/ 1096136 h 1642648"/>
                  <a:gd name="connsiteX16" fmla="*/ 2814006 w 3881519"/>
                  <a:gd name="connsiteY16" fmla="*/ 1242191 h 1642648"/>
                  <a:gd name="connsiteX17" fmla="*/ 2791982 w 3881519"/>
                  <a:gd name="connsiteY17" fmla="*/ 1266161 h 1642648"/>
                  <a:gd name="connsiteX18" fmla="*/ 2636846 w 3881519"/>
                  <a:gd name="connsiteY18" fmla="*/ 1530685 h 1642648"/>
                  <a:gd name="connsiteX19" fmla="*/ 2571383 w 3881519"/>
                  <a:gd name="connsiteY19" fmla="*/ 1568040 h 1642648"/>
                  <a:gd name="connsiteX20" fmla="*/ 2119842 w 3881519"/>
                  <a:gd name="connsiteY20" fmla="*/ 1581059 h 1642648"/>
                  <a:gd name="connsiteX21" fmla="*/ 1699208 w 3881519"/>
                  <a:gd name="connsiteY21" fmla="*/ 1593836 h 1642648"/>
                  <a:gd name="connsiteX22" fmla="*/ 1355959 w 3881519"/>
                  <a:gd name="connsiteY22" fmla="*/ 1604543 h 1642648"/>
                  <a:gd name="connsiteX23" fmla="*/ 1331578 w 3881519"/>
                  <a:gd name="connsiteY23" fmla="*/ 1604497 h 1642648"/>
                  <a:gd name="connsiteX24" fmla="*/ 1323684 w 3881519"/>
                  <a:gd name="connsiteY24" fmla="*/ 1600138 h 1642648"/>
                  <a:gd name="connsiteX25" fmla="*/ 1220394 w 3881519"/>
                  <a:gd name="connsiteY25" fmla="*/ 1606530 h 1642648"/>
                  <a:gd name="connsiteX26" fmla="*/ 0 w 3881519"/>
                  <a:gd name="connsiteY26" fmla="*/ 1636304 h 1642648"/>
                  <a:gd name="connsiteX27" fmla="*/ 53051 w 3881519"/>
                  <a:gd name="connsiteY27" fmla="*/ 1510369 h 1642648"/>
                  <a:gd name="connsiteX28" fmla="*/ 601079 w 3881519"/>
                  <a:gd name="connsiteY28" fmla="*/ 220601 h 1642648"/>
                  <a:gd name="connsiteX29" fmla="*/ 674693 w 3881519"/>
                  <a:gd name="connsiteY29" fmla="*/ 165238 h 1642648"/>
                  <a:gd name="connsiteX30" fmla="*/ 3220040 w 3881519"/>
                  <a:gd name="connsiteY30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791982 w 3881519"/>
                  <a:gd name="connsiteY16" fmla="*/ 1266161 h 1642648"/>
                  <a:gd name="connsiteX17" fmla="*/ 2636846 w 3881519"/>
                  <a:gd name="connsiteY17" fmla="*/ 1530685 h 1642648"/>
                  <a:gd name="connsiteX18" fmla="*/ 2571383 w 3881519"/>
                  <a:gd name="connsiteY18" fmla="*/ 1568040 h 1642648"/>
                  <a:gd name="connsiteX19" fmla="*/ 2119842 w 3881519"/>
                  <a:gd name="connsiteY19" fmla="*/ 1581059 h 1642648"/>
                  <a:gd name="connsiteX20" fmla="*/ 1699208 w 3881519"/>
                  <a:gd name="connsiteY20" fmla="*/ 1593836 h 1642648"/>
                  <a:gd name="connsiteX21" fmla="*/ 1355959 w 3881519"/>
                  <a:gd name="connsiteY21" fmla="*/ 1604543 h 1642648"/>
                  <a:gd name="connsiteX22" fmla="*/ 1331578 w 3881519"/>
                  <a:gd name="connsiteY22" fmla="*/ 1604497 h 1642648"/>
                  <a:gd name="connsiteX23" fmla="*/ 1323684 w 3881519"/>
                  <a:gd name="connsiteY23" fmla="*/ 1600138 h 1642648"/>
                  <a:gd name="connsiteX24" fmla="*/ 1220394 w 3881519"/>
                  <a:gd name="connsiteY24" fmla="*/ 1606530 h 1642648"/>
                  <a:gd name="connsiteX25" fmla="*/ 0 w 3881519"/>
                  <a:gd name="connsiteY25" fmla="*/ 1636304 h 1642648"/>
                  <a:gd name="connsiteX26" fmla="*/ 53051 w 3881519"/>
                  <a:gd name="connsiteY26" fmla="*/ 1510369 h 1642648"/>
                  <a:gd name="connsiteX27" fmla="*/ 601079 w 3881519"/>
                  <a:gd name="connsiteY27" fmla="*/ 220601 h 1642648"/>
                  <a:gd name="connsiteX28" fmla="*/ 674693 w 3881519"/>
                  <a:gd name="connsiteY28" fmla="*/ 165238 h 1642648"/>
                  <a:gd name="connsiteX29" fmla="*/ 3220040 w 3881519"/>
                  <a:gd name="connsiteY29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55498 w 3881519"/>
                  <a:gd name="connsiteY14" fmla="*/ 1130493 h 1642648"/>
                  <a:gd name="connsiteX15" fmla="*/ 2814006 w 3881519"/>
                  <a:gd name="connsiteY15" fmla="*/ 1242191 h 1642648"/>
                  <a:gd name="connsiteX16" fmla="*/ 2636846 w 3881519"/>
                  <a:gd name="connsiteY16" fmla="*/ 1530685 h 1642648"/>
                  <a:gd name="connsiteX17" fmla="*/ 2571383 w 3881519"/>
                  <a:gd name="connsiteY17" fmla="*/ 1568040 h 1642648"/>
                  <a:gd name="connsiteX18" fmla="*/ 2119842 w 3881519"/>
                  <a:gd name="connsiteY18" fmla="*/ 1581059 h 1642648"/>
                  <a:gd name="connsiteX19" fmla="*/ 1699208 w 3881519"/>
                  <a:gd name="connsiteY19" fmla="*/ 1593836 h 1642648"/>
                  <a:gd name="connsiteX20" fmla="*/ 1355959 w 3881519"/>
                  <a:gd name="connsiteY20" fmla="*/ 1604543 h 1642648"/>
                  <a:gd name="connsiteX21" fmla="*/ 1331578 w 3881519"/>
                  <a:gd name="connsiteY21" fmla="*/ 1604497 h 1642648"/>
                  <a:gd name="connsiteX22" fmla="*/ 1323684 w 3881519"/>
                  <a:gd name="connsiteY22" fmla="*/ 1600138 h 1642648"/>
                  <a:gd name="connsiteX23" fmla="*/ 1220394 w 3881519"/>
                  <a:gd name="connsiteY23" fmla="*/ 1606530 h 1642648"/>
                  <a:gd name="connsiteX24" fmla="*/ 0 w 3881519"/>
                  <a:gd name="connsiteY24" fmla="*/ 1636304 h 1642648"/>
                  <a:gd name="connsiteX25" fmla="*/ 53051 w 3881519"/>
                  <a:gd name="connsiteY25" fmla="*/ 1510369 h 1642648"/>
                  <a:gd name="connsiteX26" fmla="*/ 601079 w 3881519"/>
                  <a:gd name="connsiteY26" fmla="*/ 220601 h 1642648"/>
                  <a:gd name="connsiteX27" fmla="*/ 674693 w 3881519"/>
                  <a:gd name="connsiteY27" fmla="*/ 165238 h 1642648"/>
                  <a:gd name="connsiteX28" fmla="*/ 3220040 w 3881519"/>
                  <a:gd name="connsiteY28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814006 w 3881519"/>
                  <a:gd name="connsiteY14" fmla="*/ 1242191 h 1642648"/>
                  <a:gd name="connsiteX15" fmla="*/ 2636846 w 3881519"/>
                  <a:gd name="connsiteY15" fmla="*/ 1530685 h 1642648"/>
                  <a:gd name="connsiteX16" fmla="*/ 2571383 w 3881519"/>
                  <a:gd name="connsiteY16" fmla="*/ 1568040 h 1642648"/>
                  <a:gd name="connsiteX17" fmla="*/ 2119842 w 3881519"/>
                  <a:gd name="connsiteY17" fmla="*/ 1581059 h 1642648"/>
                  <a:gd name="connsiteX18" fmla="*/ 1699208 w 3881519"/>
                  <a:gd name="connsiteY18" fmla="*/ 1593836 h 1642648"/>
                  <a:gd name="connsiteX19" fmla="*/ 1355959 w 3881519"/>
                  <a:gd name="connsiteY19" fmla="*/ 1604543 h 1642648"/>
                  <a:gd name="connsiteX20" fmla="*/ 1331578 w 3881519"/>
                  <a:gd name="connsiteY20" fmla="*/ 1604497 h 1642648"/>
                  <a:gd name="connsiteX21" fmla="*/ 1323684 w 3881519"/>
                  <a:gd name="connsiteY21" fmla="*/ 1600138 h 1642648"/>
                  <a:gd name="connsiteX22" fmla="*/ 1220394 w 3881519"/>
                  <a:gd name="connsiteY22" fmla="*/ 1606530 h 1642648"/>
                  <a:gd name="connsiteX23" fmla="*/ 0 w 3881519"/>
                  <a:gd name="connsiteY23" fmla="*/ 1636304 h 1642648"/>
                  <a:gd name="connsiteX24" fmla="*/ 53051 w 3881519"/>
                  <a:gd name="connsiteY24" fmla="*/ 1510369 h 1642648"/>
                  <a:gd name="connsiteX25" fmla="*/ 601079 w 3881519"/>
                  <a:gd name="connsiteY25" fmla="*/ 220601 h 1642648"/>
                  <a:gd name="connsiteX26" fmla="*/ 674693 w 3881519"/>
                  <a:gd name="connsiteY26" fmla="*/ 165238 h 1642648"/>
                  <a:gd name="connsiteX27" fmla="*/ 3220040 w 3881519"/>
                  <a:gd name="connsiteY27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2119842 w 3881519"/>
                  <a:gd name="connsiteY16" fmla="*/ 1581059 h 1642648"/>
                  <a:gd name="connsiteX17" fmla="*/ 1699208 w 3881519"/>
                  <a:gd name="connsiteY17" fmla="*/ 1593836 h 1642648"/>
                  <a:gd name="connsiteX18" fmla="*/ 1355959 w 3881519"/>
                  <a:gd name="connsiteY18" fmla="*/ 1604543 h 1642648"/>
                  <a:gd name="connsiteX19" fmla="*/ 1331578 w 3881519"/>
                  <a:gd name="connsiteY19" fmla="*/ 1604497 h 1642648"/>
                  <a:gd name="connsiteX20" fmla="*/ 1323684 w 3881519"/>
                  <a:gd name="connsiteY20" fmla="*/ 1600138 h 1642648"/>
                  <a:gd name="connsiteX21" fmla="*/ 1220394 w 3881519"/>
                  <a:gd name="connsiteY21" fmla="*/ 1606530 h 1642648"/>
                  <a:gd name="connsiteX22" fmla="*/ 0 w 3881519"/>
                  <a:gd name="connsiteY22" fmla="*/ 1636304 h 1642648"/>
                  <a:gd name="connsiteX23" fmla="*/ 53051 w 3881519"/>
                  <a:gd name="connsiteY23" fmla="*/ 1510369 h 1642648"/>
                  <a:gd name="connsiteX24" fmla="*/ 601079 w 3881519"/>
                  <a:gd name="connsiteY24" fmla="*/ 220601 h 1642648"/>
                  <a:gd name="connsiteX25" fmla="*/ 674693 w 3881519"/>
                  <a:gd name="connsiteY25" fmla="*/ 165238 h 1642648"/>
                  <a:gd name="connsiteX26" fmla="*/ 3220040 w 3881519"/>
                  <a:gd name="connsiteY26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699208 w 3881519"/>
                  <a:gd name="connsiteY16" fmla="*/ 1593836 h 1642648"/>
                  <a:gd name="connsiteX17" fmla="*/ 1355959 w 3881519"/>
                  <a:gd name="connsiteY17" fmla="*/ 1604543 h 1642648"/>
                  <a:gd name="connsiteX18" fmla="*/ 1331578 w 3881519"/>
                  <a:gd name="connsiteY18" fmla="*/ 1604497 h 1642648"/>
                  <a:gd name="connsiteX19" fmla="*/ 1323684 w 3881519"/>
                  <a:gd name="connsiteY19" fmla="*/ 1600138 h 1642648"/>
                  <a:gd name="connsiteX20" fmla="*/ 1220394 w 3881519"/>
                  <a:gd name="connsiteY20" fmla="*/ 1606530 h 1642648"/>
                  <a:gd name="connsiteX21" fmla="*/ 0 w 3881519"/>
                  <a:gd name="connsiteY21" fmla="*/ 1636304 h 1642648"/>
                  <a:gd name="connsiteX22" fmla="*/ 53051 w 3881519"/>
                  <a:gd name="connsiteY22" fmla="*/ 1510369 h 1642648"/>
                  <a:gd name="connsiteX23" fmla="*/ 601079 w 3881519"/>
                  <a:gd name="connsiteY23" fmla="*/ 220601 h 1642648"/>
                  <a:gd name="connsiteX24" fmla="*/ 674693 w 3881519"/>
                  <a:gd name="connsiteY24" fmla="*/ 165238 h 1642648"/>
                  <a:gd name="connsiteX25" fmla="*/ 3220040 w 3881519"/>
                  <a:gd name="connsiteY25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323684 w 3881519"/>
                  <a:gd name="connsiteY18" fmla="*/ 1600138 h 1642648"/>
                  <a:gd name="connsiteX19" fmla="*/ 1220394 w 3881519"/>
                  <a:gd name="connsiteY19" fmla="*/ 1606530 h 1642648"/>
                  <a:gd name="connsiteX20" fmla="*/ 0 w 3881519"/>
                  <a:gd name="connsiteY20" fmla="*/ 1636304 h 1642648"/>
                  <a:gd name="connsiteX21" fmla="*/ 53051 w 3881519"/>
                  <a:gd name="connsiteY21" fmla="*/ 1510369 h 1642648"/>
                  <a:gd name="connsiteX22" fmla="*/ 601079 w 3881519"/>
                  <a:gd name="connsiteY22" fmla="*/ 220601 h 1642648"/>
                  <a:gd name="connsiteX23" fmla="*/ 674693 w 3881519"/>
                  <a:gd name="connsiteY23" fmla="*/ 165238 h 1642648"/>
                  <a:gd name="connsiteX24" fmla="*/ 3220040 w 3881519"/>
                  <a:gd name="connsiteY24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331578 w 3881519"/>
                  <a:gd name="connsiteY17" fmla="*/ 1604497 h 1642648"/>
                  <a:gd name="connsiteX18" fmla="*/ 1220394 w 3881519"/>
                  <a:gd name="connsiteY18" fmla="*/ 1606530 h 1642648"/>
                  <a:gd name="connsiteX19" fmla="*/ 0 w 3881519"/>
                  <a:gd name="connsiteY19" fmla="*/ 1636304 h 1642648"/>
                  <a:gd name="connsiteX20" fmla="*/ 53051 w 3881519"/>
                  <a:gd name="connsiteY20" fmla="*/ 1510369 h 1642648"/>
                  <a:gd name="connsiteX21" fmla="*/ 601079 w 3881519"/>
                  <a:gd name="connsiteY21" fmla="*/ 220601 h 1642648"/>
                  <a:gd name="connsiteX22" fmla="*/ 674693 w 3881519"/>
                  <a:gd name="connsiteY22" fmla="*/ 165238 h 1642648"/>
                  <a:gd name="connsiteX23" fmla="*/ 3220040 w 3881519"/>
                  <a:gd name="connsiteY23" fmla="*/ 242 h 1642648"/>
                  <a:gd name="connsiteX0" fmla="*/ 3220040 w 3881519"/>
                  <a:gd name="connsiteY0" fmla="*/ 242 h 1642648"/>
                  <a:gd name="connsiteX1" fmla="*/ 3252284 w 3881519"/>
                  <a:gd name="connsiteY1" fmla="*/ 25673 h 1642648"/>
                  <a:gd name="connsiteX2" fmla="*/ 3875631 w 3881519"/>
                  <a:gd name="connsiteY2" fmla="*/ 1468387 h 1642648"/>
                  <a:gd name="connsiteX3" fmla="*/ 3856529 w 3881519"/>
                  <a:gd name="connsiteY3" fmla="*/ 1500266 h 1642648"/>
                  <a:gd name="connsiteX4" fmla="*/ 3627533 w 3881519"/>
                  <a:gd name="connsiteY4" fmla="*/ 1507080 h 1642648"/>
                  <a:gd name="connsiteX5" fmla="*/ 3618042 w 3881519"/>
                  <a:gd name="connsiteY5" fmla="*/ 1472768 h 1642648"/>
                  <a:gd name="connsiteX6" fmla="*/ 3598696 w 3881519"/>
                  <a:gd name="connsiteY6" fmla="*/ 1395868 h 1642648"/>
                  <a:gd name="connsiteX7" fmla="*/ 3435650 w 3881519"/>
                  <a:gd name="connsiteY7" fmla="*/ 1069045 h 1642648"/>
                  <a:gd name="connsiteX8" fmla="*/ 3421657 w 3881519"/>
                  <a:gd name="connsiteY8" fmla="*/ 1049090 h 1642648"/>
                  <a:gd name="connsiteX9" fmla="*/ 3387101 w 3881519"/>
                  <a:gd name="connsiteY9" fmla="*/ 980830 h 1642648"/>
                  <a:gd name="connsiteX10" fmla="*/ 3231234 w 3881519"/>
                  <a:gd name="connsiteY10" fmla="*/ 587694 h 1642648"/>
                  <a:gd name="connsiteX11" fmla="*/ 3160783 w 3881519"/>
                  <a:gd name="connsiteY11" fmla="*/ 409560 h 1642648"/>
                  <a:gd name="connsiteX12" fmla="*/ 3147398 w 3881519"/>
                  <a:gd name="connsiteY12" fmla="*/ 390823 h 1642648"/>
                  <a:gd name="connsiteX13" fmla="*/ 3117345 w 3881519"/>
                  <a:gd name="connsiteY13" fmla="*/ 459935 h 1642648"/>
                  <a:gd name="connsiteX14" fmla="*/ 2636846 w 3881519"/>
                  <a:gd name="connsiteY14" fmla="*/ 1530685 h 1642648"/>
                  <a:gd name="connsiteX15" fmla="*/ 2571383 w 3881519"/>
                  <a:gd name="connsiteY15" fmla="*/ 1568040 h 1642648"/>
                  <a:gd name="connsiteX16" fmla="*/ 1355959 w 3881519"/>
                  <a:gd name="connsiteY16" fmla="*/ 1604543 h 1642648"/>
                  <a:gd name="connsiteX17" fmla="*/ 1220394 w 3881519"/>
                  <a:gd name="connsiteY17" fmla="*/ 1606530 h 1642648"/>
                  <a:gd name="connsiteX18" fmla="*/ 0 w 3881519"/>
                  <a:gd name="connsiteY18" fmla="*/ 1636304 h 1642648"/>
                  <a:gd name="connsiteX19" fmla="*/ 53051 w 3881519"/>
                  <a:gd name="connsiteY19" fmla="*/ 1510369 h 1642648"/>
                  <a:gd name="connsiteX20" fmla="*/ 601079 w 3881519"/>
                  <a:gd name="connsiteY20" fmla="*/ 220601 h 1642648"/>
                  <a:gd name="connsiteX21" fmla="*/ 674693 w 3881519"/>
                  <a:gd name="connsiteY21" fmla="*/ 165238 h 1642648"/>
                  <a:gd name="connsiteX22" fmla="*/ 3220040 w 3881519"/>
                  <a:gd name="connsiteY22" fmla="*/ 242 h 1642648"/>
                  <a:gd name="connsiteX0" fmla="*/ 3220040 w 3881519"/>
                  <a:gd name="connsiteY0" fmla="*/ 242 h 1640197"/>
                  <a:gd name="connsiteX1" fmla="*/ 3252284 w 3881519"/>
                  <a:gd name="connsiteY1" fmla="*/ 25673 h 1640197"/>
                  <a:gd name="connsiteX2" fmla="*/ 3875631 w 3881519"/>
                  <a:gd name="connsiteY2" fmla="*/ 1468387 h 1640197"/>
                  <a:gd name="connsiteX3" fmla="*/ 3856529 w 3881519"/>
                  <a:gd name="connsiteY3" fmla="*/ 1500266 h 1640197"/>
                  <a:gd name="connsiteX4" fmla="*/ 3627533 w 3881519"/>
                  <a:gd name="connsiteY4" fmla="*/ 1507080 h 1640197"/>
                  <a:gd name="connsiteX5" fmla="*/ 3618042 w 3881519"/>
                  <a:gd name="connsiteY5" fmla="*/ 1472768 h 1640197"/>
                  <a:gd name="connsiteX6" fmla="*/ 3598696 w 3881519"/>
                  <a:gd name="connsiteY6" fmla="*/ 1395868 h 1640197"/>
                  <a:gd name="connsiteX7" fmla="*/ 3435650 w 3881519"/>
                  <a:gd name="connsiteY7" fmla="*/ 1069045 h 1640197"/>
                  <a:gd name="connsiteX8" fmla="*/ 3421657 w 3881519"/>
                  <a:gd name="connsiteY8" fmla="*/ 1049090 h 1640197"/>
                  <a:gd name="connsiteX9" fmla="*/ 3387101 w 3881519"/>
                  <a:gd name="connsiteY9" fmla="*/ 980830 h 1640197"/>
                  <a:gd name="connsiteX10" fmla="*/ 3231234 w 3881519"/>
                  <a:gd name="connsiteY10" fmla="*/ 587694 h 1640197"/>
                  <a:gd name="connsiteX11" fmla="*/ 3160783 w 3881519"/>
                  <a:gd name="connsiteY11" fmla="*/ 409560 h 1640197"/>
                  <a:gd name="connsiteX12" fmla="*/ 3147398 w 3881519"/>
                  <a:gd name="connsiteY12" fmla="*/ 390823 h 1640197"/>
                  <a:gd name="connsiteX13" fmla="*/ 3117345 w 3881519"/>
                  <a:gd name="connsiteY13" fmla="*/ 459935 h 1640197"/>
                  <a:gd name="connsiteX14" fmla="*/ 2636846 w 3881519"/>
                  <a:gd name="connsiteY14" fmla="*/ 1530685 h 1640197"/>
                  <a:gd name="connsiteX15" fmla="*/ 2571383 w 3881519"/>
                  <a:gd name="connsiteY15" fmla="*/ 1568040 h 1640197"/>
                  <a:gd name="connsiteX16" fmla="*/ 1355959 w 3881519"/>
                  <a:gd name="connsiteY16" fmla="*/ 1604543 h 1640197"/>
                  <a:gd name="connsiteX17" fmla="*/ 0 w 3881519"/>
                  <a:gd name="connsiteY17" fmla="*/ 1636304 h 1640197"/>
                  <a:gd name="connsiteX18" fmla="*/ 53051 w 3881519"/>
                  <a:gd name="connsiteY18" fmla="*/ 1510369 h 1640197"/>
                  <a:gd name="connsiteX19" fmla="*/ 601079 w 3881519"/>
                  <a:gd name="connsiteY19" fmla="*/ 220601 h 1640197"/>
                  <a:gd name="connsiteX20" fmla="*/ 674693 w 3881519"/>
                  <a:gd name="connsiteY20" fmla="*/ 165238 h 1640197"/>
                  <a:gd name="connsiteX21" fmla="*/ 3220040 w 3881519"/>
                  <a:gd name="connsiteY21" fmla="*/ 242 h 1640197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387101 w 3881519"/>
                  <a:gd name="connsiteY9" fmla="*/ 980830 h 1636304"/>
                  <a:gd name="connsiteX10" fmla="*/ 3231234 w 3881519"/>
                  <a:gd name="connsiteY10" fmla="*/ 587694 h 1636304"/>
                  <a:gd name="connsiteX11" fmla="*/ 3160783 w 3881519"/>
                  <a:gd name="connsiteY11" fmla="*/ 409560 h 1636304"/>
                  <a:gd name="connsiteX12" fmla="*/ 3147398 w 3881519"/>
                  <a:gd name="connsiteY12" fmla="*/ 390823 h 1636304"/>
                  <a:gd name="connsiteX13" fmla="*/ 3117345 w 3881519"/>
                  <a:gd name="connsiteY13" fmla="*/ 459935 h 1636304"/>
                  <a:gd name="connsiteX14" fmla="*/ 2636846 w 3881519"/>
                  <a:gd name="connsiteY14" fmla="*/ 1530685 h 1636304"/>
                  <a:gd name="connsiteX15" fmla="*/ 2571383 w 3881519"/>
                  <a:gd name="connsiteY15" fmla="*/ 1568040 h 1636304"/>
                  <a:gd name="connsiteX16" fmla="*/ 0 w 3881519"/>
                  <a:gd name="connsiteY16" fmla="*/ 1636304 h 1636304"/>
                  <a:gd name="connsiteX17" fmla="*/ 53051 w 3881519"/>
                  <a:gd name="connsiteY17" fmla="*/ 1510369 h 1636304"/>
                  <a:gd name="connsiteX18" fmla="*/ 601079 w 3881519"/>
                  <a:gd name="connsiteY18" fmla="*/ 220601 h 1636304"/>
                  <a:gd name="connsiteX19" fmla="*/ 674693 w 3881519"/>
                  <a:gd name="connsiteY19" fmla="*/ 165238 h 1636304"/>
                  <a:gd name="connsiteX20" fmla="*/ 3220040 w 3881519"/>
                  <a:gd name="connsiteY20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231234 w 3881519"/>
                  <a:gd name="connsiteY9" fmla="*/ 587694 h 1636304"/>
                  <a:gd name="connsiteX10" fmla="*/ 3160783 w 3881519"/>
                  <a:gd name="connsiteY10" fmla="*/ 409560 h 1636304"/>
                  <a:gd name="connsiteX11" fmla="*/ 3147398 w 3881519"/>
                  <a:gd name="connsiteY11" fmla="*/ 390823 h 1636304"/>
                  <a:gd name="connsiteX12" fmla="*/ 3117345 w 3881519"/>
                  <a:gd name="connsiteY12" fmla="*/ 459935 h 1636304"/>
                  <a:gd name="connsiteX13" fmla="*/ 2636846 w 3881519"/>
                  <a:gd name="connsiteY13" fmla="*/ 1530685 h 1636304"/>
                  <a:gd name="connsiteX14" fmla="*/ 2571383 w 3881519"/>
                  <a:gd name="connsiteY14" fmla="*/ 1568040 h 1636304"/>
                  <a:gd name="connsiteX15" fmla="*/ 0 w 3881519"/>
                  <a:gd name="connsiteY15" fmla="*/ 1636304 h 1636304"/>
                  <a:gd name="connsiteX16" fmla="*/ 53051 w 3881519"/>
                  <a:gd name="connsiteY16" fmla="*/ 1510369 h 1636304"/>
                  <a:gd name="connsiteX17" fmla="*/ 601079 w 3881519"/>
                  <a:gd name="connsiteY17" fmla="*/ 220601 h 1636304"/>
                  <a:gd name="connsiteX18" fmla="*/ 674693 w 3881519"/>
                  <a:gd name="connsiteY18" fmla="*/ 165238 h 1636304"/>
                  <a:gd name="connsiteX19" fmla="*/ 3220040 w 3881519"/>
                  <a:gd name="connsiteY19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421657 w 3881519"/>
                  <a:gd name="connsiteY8" fmla="*/ 1049090 h 1636304"/>
                  <a:gd name="connsiteX9" fmla="*/ 3160783 w 3881519"/>
                  <a:gd name="connsiteY9" fmla="*/ 409560 h 1636304"/>
                  <a:gd name="connsiteX10" fmla="*/ 3147398 w 3881519"/>
                  <a:gd name="connsiteY10" fmla="*/ 390823 h 1636304"/>
                  <a:gd name="connsiteX11" fmla="*/ 3117345 w 3881519"/>
                  <a:gd name="connsiteY11" fmla="*/ 459935 h 1636304"/>
                  <a:gd name="connsiteX12" fmla="*/ 2636846 w 3881519"/>
                  <a:gd name="connsiteY12" fmla="*/ 1530685 h 1636304"/>
                  <a:gd name="connsiteX13" fmla="*/ 2571383 w 3881519"/>
                  <a:gd name="connsiteY13" fmla="*/ 1568040 h 1636304"/>
                  <a:gd name="connsiteX14" fmla="*/ 0 w 3881519"/>
                  <a:gd name="connsiteY14" fmla="*/ 1636304 h 1636304"/>
                  <a:gd name="connsiteX15" fmla="*/ 53051 w 3881519"/>
                  <a:gd name="connsiteY15" fmla="*/ 1510369 h 1636304"/>
                  <a:gd name="connsiteX16" fmla="*/ 601079 w 3881519"/>
                  <a:gd name="connsiteY16" fmla="*/ 220601 h 1636304"/>
                  <a:gd name="connsiteX17" fmla="*/ 674693 w 3881519"/>
                  <a:gd name="connsiteY17" fmla="*/ 165238 h 1636304"/>
                  <a:gd name="connsiteX18" fmla="*/ 3220040 w 3881519"/>
                  <a:gd name="connsiteY18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435650 w 3881519"/>
                  <a:gd name="connsiteY7" fmla="*/ 1069045 h 1636304"/>
                  <a:gd name="connsiteX8" fmla="*/ 3160783 w 3881519"/>
                  <a:gd name="connsiteY8" fmla="*/ 409560 h 1636304"/>
                  <a:gd name="connsiteX9" fmla="*/ 3147398 w 3881519"/>
                  <a:gd name="connsiteY9" fmla="*/ 390823 h 1636304"/>
                  <a:gd name="connsiteX10" fmla="*/ 3117345 w 3881519"/>
                  <a:gd name="connsiteY10" fmla="*/ 459935 h 1636304"/>
                  <a:gd name="connsiteX11" fmla="*/ 2636846 w 3881519"/>
                  <a:gd name="connsiteY11" fmla="*/ 1530685 h 1636304"/>
                  <a:gd name="connsiteX12" fmla="*/ 2571383 w 3881519"/>
                  <a:gd name="connsiteY12" fmla="*/ 1568040 h 1636304"/>
                  <a:gd name="connsiteX13" fmla="*/ 0 w 3881519"/>
                  <a:gd name="connsiteY13" fmla="*/ 1636304 h 1636304"/>
                  <a:gd name="connsiteX14" fmla="*/ 53051 w 3881519"/>
                  <a:gd name="connsiteY14" fmla="*/ 1510369 h 1636304"/>
                  <a:gd name="connsiteX15" fmla="*/ 601079 w 3881519"/>
                  <a:gd name="connsiteY15" fmla="*/ 220601 h 1636304"/>
                  <a:gd name="connsiteX16" fmla="*/ 674693 w 3881519"/>
                  <a:gd name="connsiteY16" fmla="*/ 165238 h 1636304"/>
                  <a:gd name="connsiteX17" fmla="*/ 3220040 w 3881519"/>
                  <a:gd name="connsiteY17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598696 w 3881519"/>
                  <a:gd name="connsiteY6" fmla="*/ 1395868 h 1636304"/>
                  <a:gd name="connsiteX7" fmla="*/ 3160783 w 3881519"/>
                  <a:gd name="connsiteY7" fmla="*/ 409560 h 1636304"/>
                  <a:gd name="connsiteX8" fmla="*/ 3147398 w 3881519"/>
                  <a:gd name="connsiteY8" fmla="*/ 390823 h 1636304"/>
                  <a:gd name="connsiteX9" fmla="*/ 3117345 w 3881519"/>
                  <a:gd name="connsiteY9" fmla="*/ 459935 h 1636304"/>
                  <a:gd name="connsiteX10" fmla="*/ 2636846 w 3881519"/>
                  <a:gd name="connsiteY10" fmla="*/ 1530685 h 1636304"/>
                  <a:gd name="connsiteX11" fmla="*/ 2571383 w 3881519"/>
                  <a:gd name="connsiteY11" fmla="*/ 1568040 h 1636304"/>
                  <a:gd name="connsiteX12" fmla="*/ 0 w 3881519"/>
                  <a:gd name="connsiteY12" fmla="*/ 1636304 h 1636304"/>
                  <a:gd name="connsiteX13" fmla="*/ 53051 w 3881519"/>
                  <a:gd name="connsiteY13" fmla="*/ 1510369 h 1636304"/>
                  <a:gd name="connsiteX14" fmla="*/ 601079 w 3881519"/>
                  <a:gd name="connsiteY14" fmla="*/ 220601 h 1636304"/>
                  <a:gd name="connsiteX15" fmla="*/ 674693 w 3881519"/>
                  <a:gd name="connsiteY15" fmla="*/ 165238 h 1636304"/>
                  <a:gd name="connsiteX16" fmla="*/ 3220040 w 3881519"/>
                  <a:gd name="connsiteY16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3117345 w 3881519"/>
                  <a:gd name="connsiteY8" fmla="*/ 459935 h 1636304"/>
                  <a:gd name="connsiteX9" fmla="*/ 2636846 w 3881519"/>
                  <a:gd name="connsiteY9" fmla="*/ 1530685 h 1636304"/>
                  <a:gd name="connsiteX10" fmla="*/ 2571383 w 3881519"/>
                  <a:gd name="connsiteY10" fmla="*/ 1568040 h 1636304"/>
                  <a:gd name="connsiteX11" fmla="*/ 0 w 3881519"/>
                  <a:gd name="connsiteY11" fmla="*/ 1636304 h 1636304"/>
                  <a:gd name="connsiteX12" fmla="*/ 53051 w 3881519"/>
                  <a:gd name="connsiteY12" fmla="*/ 1510369 h 1636304"/>
                  <a:gd name="connsiteX13" fmla="*/ 601079 w 3881519"/>
                  <a:gd name="connsiteY13" fmla="*/ 220601 h 1636304"/>
                  <a:gd name="connsiteX14" fmla="*/ 674693 w 3881519"/>
                  <a:gd name="connsiteY14" fmla="*/ 165238 h 1636304"/>
                  <a:gd name="connsiteX15" fmla="*/ 3220040 w 3881519"/>
                  <a:gd name="connsiteY15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  <a:gd name="connsiteX0" fmla="*/ 3220040 w 3881519"/>
                  <a:gd name="connsiteY0" fmla="*/ 242 h 1636304"/>
                  <a:gd name="connsiteX1" fmla="*/ 3252284 w 3881519"/>
                  <a:gd name="connsiteY1" fmla="*/ 25673 h 1636304"/>
                  <a:gd name="connsiteX2" fmla="*/ 3875631 w 3881519"/>
                  <a:gd name="connsiteY2" fmla="*/ 1468387 h 1636304"/>
                  <a:gd name="connsiteX3" fmla="*/ 3856529 w 3881519"/>
                  <a:gd name="connsiteY3" fmla="*/ 1500266 h 1636304"/>
                  <a:gd name="connsiteX4" fmla="*/ 3627533 w 3881519"/>
                  <a:gd name="connsiteY4" fmla="*/ 1507080 h 1636304"/>
                  <a:gd name="connsiteX5" fmla="*/ 3618042 w 3881519"/>
                  <a:gd name="connsiteY5" fmla="*/ 1472768 h 1636304"/>
                  <a:gd name="connsiteX6" fmla="*/ 3160783 w 3881519"/>
                  <a:gd name="connsiteY6" fmla="*/ 409560 h 1636304"/>
                  <a:gd name="connsiteX7" fmla="*/ 3147398 w 3881519"/>
                  <a:gd name="connsiteY7" fmla="*/ 390823 h 1636304"/>
                  <a:gd name="connsiteX8" fmla="*/ 2636846 w 3881519"/>
                  <a:gd name="connsiteY8" fmla="*/ 1530685 h 1636304"/>
                  <a:gd name="connsiteX9" fmla="*/ 2571383 w 3881519"/>
                  <a:gd name="connsiteY9" fmla="*/ 1568040 h 1636304"/>
                  <a:gd name="connsiteX10" fmla="*/ 0 w 3881519"/>
                  <a:gd name="connsiteY10" fmla="*/ 1636304 h 1636304"/>
                  <a:gd name="connsiteX11" fmla="*/ 53051 w 3881519"/>
                  <a:gd name="connsiteY11" fmla="*/ 1510369 h 1636304"/>
                  <a:gd name="connsiteX12" fmla="*/ 601079 w 3881519"/>
                  <a:gd name="connsiteY12" fmla="*/ 220601 h 1636304"/>
                  <a:gd name="connsiteX13" fmla="*/ 674693 w 3881519"/>
                  <a:gd name="connsiteY13" fmla="*/ 165238 h 1636304"/>
                  <a:gd name="connsiteX14" fmla="*/ 3220040 w 3881519"/>
                  <a:gd name="connsiteY14" fmla="*/ 242 h 163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81519" h="1636304">
                    <a:moveTo>
                      <a:pt x="3220040" y="242"/>
                    </a:moveTo>
                    <a:cubicBezTo>
                      <a:pt x="3241211" y="-1948"/>
                      <a:pt x="3245956" y="11072"/>
                      <a:pt x="3252284" y="25673"/>
                    </a:cubicBezTo>
                    <a:lnTo>
                      <a:pt x="3875631" y="1468387"/>
                    </a:lnTo>
                    <a:cubicBezTo>
                      <a:pt x="3886095" y="1492357"/>
                      <a:pt x="3884269" y="1499902"/>
                      <a:pt x="3856529" y="1500266"/>
                    </a:cubicBezTo>
                    <a:cubicBezTo>
                      <a:pt x="3780237" y="1501362"/>
                      <a:pt x="3703823" y="1504646"/>
                      <a:pt x="3627533" y="1507080"/>
                    </a:cubicBezTo>
                    <a:cubicBezTo>
                      <a:pt x="3616218" y="1497955"/>
                      <a:pt x="3617434" y="1484814"/>
                      <a:pt x="3618042" y="1472768"/>
                    </a:cubicBezTo>
                    <a:cubicBezTo>
                      <a:pt x="3540250" y="1289848"/>
                      <a:pt x="3239224" y="589884"/>
                      <a:pt x="3160783" y="409560"/>
                    </a:cubicBezTo>
                    <a:cubicBezTo>
                      <a:pt x="3157863" y="403233"/>
                      <a:pt x="3157132" y="395324"/>
                      <a:pt x="3147398" y="390823"/>
                    </a:cubicBezTo>
                    <a:cubicBezTo>
                      <a:pt x="3060075" y="577677"/>
                      <a:pt x="2768869" y="1308073"/>
                      <a:pt x="2636846" y="1530685"/>
                    </a:cubicBezTo>
                    <a:cubicBezTo>
                      <a:pt x="2621874" y="1555930"/>
                      <a:pt x="2601194" y="1566944"/>
                      <a:pt x="2571383" y="1568040"/>
                    </a:cubicBezTo>
                    <a:lnTo>
                      <a:pt x="0" y="1636304"/>
                    </a:lnTo>
                    <a:cubicBezTo>
                      <a:pt x="16548" y="1597003"/>
                      <a:pt x="34677" y="1553565"/>
                      <a:pt x="53051" y="1510369"/>
                    </a:cubicBezTo>
                    <a:lnTo>
                      <a:pt x="601079" y="220601"/>
                    </a:lnTo>
                    <a:cubicBezTo>
                      <a:pt x="616045" y="185314"/>
                      <a:pt x="631133" y="167063"/>
                      <a:pt x="674693" y="165238"/>
                    </a:cubicBezTo>
                    <a:lnTo>
                      <a:pt x="3220040" y="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505">
                <a:extLst>
                  <a:ext uri="{FF2B5EF4-FFF2-40B4-BE49-F238E27FC236}">
                    <a16:creationId xmlns:a16="http://schemas.microsoft.com/office/drawing/2014/main" id="{38F64596-8640-4260-B540-0C63D3E22040}"/>
                  </a:ext>
                </a:extLst>
              </p:cNvPr>
              <p:cNvSpPr/>
              <p:nvPr/>
            </p:nvSpPr>
            <p:spPr>
              <a:xfrm>
                <a:off x="1645050" y="2766412"/>
                <a:ext cx="3341001" cy="2152282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519017 w 1265371"/>
                  <a:gd name="connsiteY22" fmla="*/ 306515 h 1058050"/>
                  <a:gd name="connsiteX23" fmla="*/ 395573 w 1265371"/>
                  <a:gd name="connsiteY23" fmla="*/ 310039 h 1058050"/>
                  <a:gd name="connsiteX24" fmla="*/ 209169 w 1265371"/>
                  <a:gd name="connsiteY24" fmla="*/ 315944 h 1058050"/>
                  <a:gd name="connsiteX25" fmla="*/ 173927 w 1265371"/>
                  <a:gd name="connsiteY25" fmla="*/ 353282 h 1058050"/>
                  <a:gd name="connsiteX26" fmla="*/ 189166 w 1265371"/>
                  <a:gd name="connsiteY26" fmla="*/ 740378 h 1058050"/>
                  <a:gd name="connsiteX27" fmla="*/ 198120 w 1265371"/>
                  <a:gd name="connsiteY27" fmla="*/ 977456 h 1058050"/>
                  <a:gd name="connsiteX28" fmla="*/ 199834 w 1265371"/>
                  <a:gd name="connsiteY28" fmla="*/ 996696 h 1058050"/>
                  <a:gd name="connsiteX29" fmla="*/ 227076 w 1265371"/>
                  <a:gd name="connsiteY29" fmla="*/ 1019937 h 1058050"/>
                  <a:gd name="connsiteX30" fmla="*/ 275558 w 1265371"/>
                  <a:gd name="connsiteY30" fmla="*/ 1020032 h 1058050"/>
                  <a:gd name="connsiteX31" fmla="*/ 304990 w 1265371"/>
                  <a:gd name="connsiteY31" fmla="*/ 1028224 h 1058050"/>
                  <a:gd name="connsiteX32" fmla="*/ 374999 w 1265371"/>
                  <a:gd name="connsiteY32" fmla="*/ 1028224 h 1058050"/>
                  <a:gd name="connsiteX33" fmla="*/ 360521 w 1265371"/>
                  <a:gd name="connsiteY33" fmla="*/ 1038034 h 1058050"/>
                  <a:gd name="connsiteX34" fmla="*/ 280797 w 1265371"/>
                  <a:gd name="connsiteY34" fmla="*/ 1038606 h 1058050"/>
                  <a:gd name="connsiteX35" fmla="*/ 96774 w 1265371"/>
                  <a:gd name="connsiteY35" fmla="*/ 1050798 h 1058050"/>
                  <a:gd name="connsiteX36" fmla="*/ 24003 w 1265371"/>
                  <a:gd name="connsiteY36" fmla="*/ 1058037 h 1058050"/>
                  <a:gd name="connsiteX37" fmla="*/ 0 w 1265371"/>
                  <a:gd name="connsiteY37" fmla="*/ 1049750 h 1058050"/>
                  <a:gd name="connsiteX38" fmla="*/ 11525 w 1265371"/>
                  <a:gd name="connsiteY38" fmla="*/ 824770 h 1058050"/>
                  <a:gd name="connsiteX39" fmla="*/ 34576 w 1265371"/>
                  <a:gd name="connsiteY39" fmla="*/ 396431 h 1058050"/>
                  <a:gd name="connsiteX40" fmla="*/ 43720 w 1265371"/>
                  <a:gd name="connsiteY4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395573 w 1265371"/>
                  <a:gd name="connsiteY22" fmla="*/ 310039 h 1058050"/>
                  <a:gd name="connsiteX23" fmla="*/ 209169 w 1265371"/>
                  <a:gd name="connsiteY23" fmla="*/ 315944 h 1058050"/>
                  <a:gd name="connsiteX24" fmla="*/ 173927 w 1265371"/>
                  <a:gd name="connsiteY24" fmla="*/ 353282 h 1058050"/>
                  <a:gd name="connsiteX25" fmla="*/ 189166 w 1265371"/>
                  <a:gd name="connsiteY25" fmla="*/ 740378 h 1058050"/>
                  <a:gd name="connsiteX26" fmla="*/ 198120 w 1265371"/>
                  <a:gd name="connsiteY26" fmla="*/ 977456 h 1058050"/>
                  <a:gd name="connsiteX27" fmla="*/ 199834 w 1265371"/>
                  <a:gd name="connsiteY27" fmla="*/ 996696 h 1058050"/>
                  <a:gd name="connsiteX28" fmla="*/ 227076 w 1265371"/>
                  <a:gd name="connsiteY28" fmla="*/ 1019937 h 1058050"/>
                  <a:gd name="connsiteX29" fmla="*/ 275558 w 1265371"/>
                  <a:gd name="connsiteY29" fmla="*/ 1020032 h 1058050"/>
                  <a:gd name="connsiteX30" fmla="*/ 304990 w 1265371"/>
                  <a:gd name="connsiteY30" fmla="*/ 1028224 h 1058050"/>
                  <a:gd name="connsiteX31" fmla="*/ 374999 w 1265371"/>
                  <a:gd name="connsiteY31" fmla="*/ 1028224 h 1058050"/>
                  <a:gd name="connsiteX32" fmla="*/ 360521 w 1265371"/>
                  <a:gd name="connsiteY32" fmla="*/ 1038034 h 1058050"/>
                  <a:gd name="connsiteX33" fmla="*/ 280797 w 1265371"/>
                  <a:gd name="connsiteY33" fmla="*/ 1038606 h 1058050"/>
                  <a:gd name="connsiteX34" fmla="*/ 96774 w 1265371"/>
                  <a:gd name="connsiteY34" fmla="*/ 1050798 h 1058050"/>
                  <a:gd name="connsiteX35" fmla="*/ 24003 w 1265371"/>
                  <a:gd name="connsiteY35" fmla="*/ 1058037 h 1058050"/>
                  <a:gd name="connsiteX36" fmla="*/ 0 w 1265371"/>
                  <a:gd name="connsiteY36" fmla="*/ 1049750 h 1058050"/>
                  <a:gd name="connsiteX37" fmla="*/ 11525 w 1265371"/>
                  <a:gd name="connsiteY37" fmla="*/ 824770 h 1058050"/>
                  <a:gd name="connsiteX38" fmla="*/ 34576 w 1265371"/>
                  <a:gd name="connsiteY38" fmla="*/ 396431 h 1058050"/>
                  <a:gd name="connsiteX39" fmla="*/ 43720 w 1265371"/>
                  <a:gd name="connsiteY3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543211 w 1265371"/>
                  <a:gd name="connsiteY21" fmla="*/ 327755 h 1058050"/>
                  <a:gd name="connsiteX22" fmla="*/ 209169 w 1265371"/>
                  <a:gd name="connsiteY22" fmla="*/ 315944 h 1058050"/>
                  <a:gd name="connsiteX23" fmla="*/ 173927 w 1265371"/>
                  <a:gd name="connsiteY23" fmla="*/ 353282 h 1058050"/>
                  <a:gd name="connsiteX24" fmla="*/ 189166 w 1265371"/>
                  <a:gd name="connsiteY24" fmla="*/ 740378 h 1058050"/>
                  <a:gd name="connsiteX25" fmla="*/ 198120 w 1265371"/>
                  <a:gd name="connsiteY25" fmla="*/ 977456 h 1058050"/>
                  <a:gd name="connsiteX26" fmla="*/ 199834 w 1265371"/>
                  <a:gd name="connsiteY26" fmla="*/ 996696 h 1058050"/>
                  <a:gd name="connsiteX27" fmla="*/ 227076 w 1265371"/>
                  <a:gd name="connsiteY27" fmla="*/ 1019937 h 1058050"/>
                  <a:gd name="connsiteX28" fmla="*/ 275558 w 1265371"/>
                  <a:gd name="connsiteY28" fmla="*/ 1020032 h 1058050"/>
                  <a:gd name="connsiteX29" fmla="*/ 304990 w 1265371"/>
                  <a:gd name="connsiteY29" fmla="*/ 1028224 h 1058050"/>
                  <a:gd name="connsiteX30" fmla="*/ 374999 w 1265371"/>
                  <a:gd name="connsiteY30" fmla="*/ 1028224 h 1058050"/>
                  <a:gd name="connsiteX31" fmla="*/ 360521 w 1265371"/>
                  <a:gd name="connsiteY31" fmla="*/ 1038034 h 1058050"/>
                  <a:gd name="connsiteX32" fmla="*/ 280797 w 1265371"/>
                  <a:gd name="connsiteY32" fmla="*/ 1038606 h 1058050"/>
                  <a:gd name="connsiteX33" fmla="*/ 96774 w 1265371"/>
                  <a:gd name="connsiteY33" fmla="*/ 1050798 h 1058050"/>
                  <a:gd name="connsiteX34" fmla="*/ 24003 w 1265371"/>
                  <a:gd name="connsiteY34" fmla="*/ 1058037 h 1058050"/>
                  <a:gd name="connsiteX35" fmla="*/ 0 w 1265371"/>
                  <a:gd name="connsiteY35" fmla="*/ 1049750 h 1058050"/>
                  <a:gd name="connsiteX36" fmla="*/ 11525 w 1265371"/>
                  <a:gd name="connsiteY36" fmla="*/ 824770 h 1058050"/>
                  <a:gd name="connsiteX37" fmla="*/ 34576 w 1265371"/>
                  <a:gd name="connsiteY37" fmla="*/ 396431 h 1058050"/>
                  <a:gd name="connsiteX38" fmla="*/ 43720 w 1265371"/>
                  <a:gd name="connsiteY3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209169 w 1265371"/>
                  <a:gd name="connsiteY21" fmla="*/ 315944 h 1058050"/>
                  <a:gd name="connsiteX22" fmla="*/ 173927 w 1265371"/>
                  <a:gd name="connsiteY22" fmla="*/ 353282 h 1058050"/>
                  <a:gd name="connsiteX23" fmla="*/ 189166 w 1265371"/>
                  <a:gd name="connsiteY23" fmla="*/ 740378 h 1058050"/>
                  <a:gd name="connsiteX24" fmla="*/ 198120 w 1265371"/>
                  <a:gd name="connsiteY24" fmla="*/ 977456 h 1058050"/>
                  <a:gd name="connsiteX25" fmla="*/ 199834 w 1265371"/>
                  <a:gd name="connsiteY25" fmla="*/ 996696 h 1058050"/>
                  <a:gd name="connsiteX26" fmla="*/ 227076 w 1265371"/>
                  <a:gd name="connsiteY26" fmla="*/ 1019937 h 1058050"/>
                  <a:gd name="connsiteX27" fmla="*/ 275558 w 1265371"/>
                  <a:gd name="connsiteY27" fmla="*/ 1020032 h 1058050"/>
                  <a:gd name="connsiteX28" fmla="*/ 304990 w 1265371"/>
                  <a:gd name="connsiteY28" fmla="*/ 1028224 h 1058050"/>
                  <a:gd name="connsiteX29" fmla="*/ 374999 w 1265371"/>
                  <a:gd name="connsiteY29" fmla="*/ 1028224 h 1058050"/>
                  <a:gd name="connsiteX30" fmla="*/ 360521 w 1265371"/>
                  <a:gd name="connsiteY30" fmla="*/ 1038034 h 1058050"/>
                  <a:gd name="connsiteX31" fmla="*/ 280797 w 1265371"/>
                  <a:gd name="connsiteY31" fmla="*/ 1038606 h 1058050"/>
                  <a:gd name="connsiteX32" fmla="*/ 96774 w 1265371"/>
                  <a:gd name="connsiteY32" fmla="*/ 1050798 h 1058050"/>
                  <a:gd name="connsiteX33" fmla="*/ 24003 w 1265371"/>
                  <a:gd name="connsiteY33" fmla="*/ 1058037 h 1058050"/>
                  <a:gd name="connsiteX34" fmla="*/ 0 w 1265371"/>
                  <a:gd name="connsiteY34" fmla="*/ 1049750 h 1058050"/>
                  <a:gd name="connsiteX35" fmla="*/ 11525 w 1265371"/>
                  <a:gd name="connsiteY35" fmla="*/ 824770 h 1058050"/>
                  <a:gd name="connsiteX36" fmla="*/ 34576 w 1265371"/>
                  <a:gd name="connsiteY36" fmla="*/ 396431 h 1058050"/>
                  <a:gd name="connsiteX37" fmla="*/ 43720 w 1265371"/>
                  <a:gd name="connsiteY3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73927 w 1265371"/>
                  <a:gd name="connsiteY21" fmla="*/ 353282 h 1058050"/>
                  <a:gd name="connsiteX22" fmla="*/ 189166 w 1265371"/>
                  <a:gd name="connsiteY22" fmla="*/ 740378 h 1058050"/>
                  <a:gd name="connsiteX23" fmla="*/ 198120 w 1265371"/>
                  <a:gd name="connsiteY23" fmla="*/ 977456 h 1058050"/>
                  <a:gd name="connsiteX24" fmla="*/ 199834 w 1265371"/>
                  <a:gd name="connsiteY24" fmla="*/ 996696 h 1058050"/>
                  <a:gd name="connsiteX25" fmla="*/ 227076 w 1265371"/>
                  <a:gd name="connsiteY25" fmla="*/ 1019937 h 1058050"/>
                  <a:gd name="connsiteX26" fmla="*/ 275558 w 1265371"/>
                  <a:gd name="connsiteY26" fmla="*/ 1020032 h 1058050"/>
                  <a:gd name="connsiteX27" fmla="*/ 304990 w 1265371"/>
                  <a:gd name="connsiteY27" fmla="*/ 1028224 h 1058050"/>
                  <a:gd name="connsiteX28" fmla="*/ 374999 w 1265371"/>
                  <a:gd name="connsiteY28" fmla="*/ 1028224 h 1058050"/>
                  <a:gd name="connsiteX29" fmla="*/ 360521 w 1265371"/>
                  <a:gd name="connsiteY29" fmla="*/ 1038034 h 1058050"/>
                  <a:gd name="connsiteX30" fmla="*/ 280797 w 1265371"/>
                  <a:gd name="connsiteY30" fmla="*/ 1038606 h 1058050"/>
                  <a:gd name="connsiteX31" fmla="*/ 96774 w 1265371"/>
                  <a:gd name="connsiteY31" fmla="*/ 1050798 h 1058050"/>
                  <a:gd name="connsiteX32" fmla="*/ 24003 w 1265371"/>
                  <a:gd name="connsiteY32" fmla="*/ 1058037 h 1058050"/>
                  <a:gd name="connsiteX33" fmla="*/ 0 w 1265371"/>
                  <a:gd name="connsiteY33" fmla="*/ 1049750 h 1058050"/>
                  <a:gd name="connsiteX34" fmla="*/ 11525 w 1265371"/>
                  <a:gd name="connsiteY34" fmla="*/ 824770 h 1058050"/>
                  <a:gd name="connsiteX35" fmla="*/ 34576 w 1265371"/>
                  <a:gd name="connsiteY35" fmla="*/ 396431 h 1058050"/>
                  <a:gd name="connsiteX36" fmla="*/ 43720 w 1265371"/>
                  <a:gd name="connsiteY3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89166 w 1265371"/>
                  <a:gd name="connsiteY21" fmla="*/ 740378 h 1058050"/>
                  <a:gd name="connsiteX22" fmla="*/ 198120 w 1265371"/>
                  <a:gd name="connsiteY22" fmla="*/ 977456 h 1058050"/>
                  <a:gd name="connsiteX23" fmla="*/ 199834 w 1265371"/>
                  <a:gd name="connsiteY23" fmla="*/ 996696 h 1058050"/>
                  <a:gd name="connsiteX24" fmla="*/ 227076 w 1265371"/>
                  <a:gd name="connsiteY24" fmla="*/ 1019937 h 1058050"/>
                  <a:gd name="connsiteX25" fmla="*/ 275558 w 1265371"/>
                  <a:gd name="connsiteY25" fmla="*/ 1020032 h 1058050"/>
                  <a:gd name="connsiteX26" fmla="*/ 304990 w 1265371"/>
                  <a:gd name="connsiteY26" fmla="*/ 1028224 h 1058050"/>
                  <a:gd name="connsiteX27" fmla="*/ 374999 w 1265371"/>
                  <a:gd name="connsiteY27" fmla="*/ 1028224 h 1058050"/>
                  <a:gd name="connsiteX28" fmla="*/ 360521 w 1265371"/>
                  <a:gd name="connsiteY28" fmla="*/ 1038034 h 1058050"/>
                  <a:gd name="connsiteX29" fmla="*/ 280797 w 1265371"/>
                  <a:gd name="connsiteY29" fmla="*/ 1038606 h 1058050"/>
                  <a:gd name="connsiteX30" fmla="*/ 96774 w 1265371"/>
                  <a:gd name="connsiteY30" fmla="*/ 1050798 h 1058050"/>
                  <a:gd name="connsiteX31" fmla="*/ 24003 w 1265371"/>
                  <a:gd name="connsiteY31" fmla="*/ 1058037 h 1058050"/>
                  <a:gd name="connsiteX32" fmla="*/ 0 w 1265371"/>
                  <a:gd name="connsiteY32" fmla="*/ 1049750 h 1058050"/>
                  <a:gd name="connsiteX33" fmla="*/ 11525 w 1265371"/>
                  <a:gd name="connsiteY33" fmla="*/ 824770 h 1058050"/>
                  <a:gd name="connsiteX34" fmla="*/ 34576 w 1265371"/>
                  <a:gd name="connsiteY34" fmla="*/ 396431 h 1058050"/>
                  <a:gd name="connsiteX35" fmla="*/ 43720 w 1265371"/>
                  <a:gd name="connsiteY3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557879 w 1265371"/>
                  <a:gd name="connsiteY20" fmla="*/ 821531 h 1058050"/>
                  <a:gd name="connsiteX21" fmla="*/ 198120 w 1265371"/>
                  <a:gd name="connsiteY21" fmla="*/ 977456 h 1058050"/>
                  <a:gd name="connsiteX22" fmla="*/ 199834 w 1265371"/>
                  <a:gd name="connsiteY22" fmla="*/ 996696 h 1058050"/>
                  <a:gd name="connsiteX23" fmla="*/ 227076 w 1265371"/>
                  <a:gd name="connsiteY23" fmla="*/ 1019937 h 1058050"/>
                  <a:gd name="connsiteX24" fmla="*/ 275558 w 1265371"/>
                  <a:gd name="connsiteY24" fmla="*/ 1020032 h 1058050"/>
                  <a:gd name="connsiteX25" fmla="*/ 304990 w 1265371"/>
                  <a:gd name="connsiteY25" fmla="*/ 1028224 h 1058050"/>
                  <a:gd name="connsiteX26" fmla="*/ 374999 w 1265371"/>
                  <a:gd name="connsiteY26" fmla="*/ 1028224 h 1058050"/>
                  <a:gd name="connsiteX27" fmla="*/ 360521 w 1265371"/>
                  <a:gd name="connsiteY27" fmla="*/ 1038034 h 1058050"/>
                  <a:gd name="connsiteX28" fmla="*/ 280797 w 1265371"/>
                  <a:gd name="connsiteY28" fmla="*/ 1038606 h 1058050"/>
                  <a:gd name="connsiteX29" fmla="*/ 96774 w 1265371"/>
                  <a:gd name="connsiteY29" fmla="*/ 1050798 h 1058050"/>
                  <a:gd name="connsiteX30" fmla="*/ 24003 w 1265371"/>
                  <a:gd name="connsiteY30" fmla="*/ 1058037 h 1058050"/>
                  <a:gd name="connsiteX31" fmla="*/ 0 w 1265371"/>
                  <a:gd name="connsiteY31" fmla="*/ 1049750 h 1058050"/>
                  <a:gd name="connsiteX32" fmla="*/ 11525 w 1265371"/>
                  <a:gd name="connsiteY32" fmla="*/ 824770 h 1058050"/>
                  <a:gd name="connsiteX33" fmla="*/ 34576 w 1265371"/>
                  <a:gd name="connsiteY33" fmla="*/ 396431 h 1058050"/>
                  <a:gd name="connsiteX34" fmla="*/ 43720 w 1265371"/>
                  <a:gd name="connsiteY3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563308 w 1265371"/>
                  <a:gd name="connsiteY19" fmla="*/ 901256 h 1058050"/>
                  <a:gd name="connsiteX20" fmla="*/ 198120 w 1265371"/>
                  <a:gd name="connsiteY20" fmla="*/ 977456 h 1058050"/>
                  <a:gd name="connsiteX21" fmla="*/ 199834 w 1265371"/>
                  <a:gd name="connsiteY21" fmla="*/ 996696 h 1058050"/>
                  <a:gd name="connsiteX22" fmla="*/ 227076 w 1265371"/>
                  <a:gd name="connsiteY22" fmla="*/ 1019937 h 1058050"/>
                  <a:gd name="connsiteX23" fmla="*/ 275558 w 1265371"/>
                  <a:gd name="connsiteY23" fmla="*/ 1020032 h 1058050"/>
                  <a:gd name="connsiteX24" fmla="*/ 304990 w 1265371"/>
                  <a:gd name="connsiteY24" fmla="*/ 1028224 h 1058050"/>
                  <a:gd name="connsiteX25" fmla="*/ 374999 w 1265371"/>
                  <a:gd name="connsiteY25" fmla="*/ 1028224 h 1058050"/>
                  <a:gd name="connsiteX26" fmla="*/ 360521 w 1265371"/>
                  <a:gd name="connsiteY26" fmla="*/ 1038034 h 1058050"/>
                  <a:gd name="connsiteX27" fmla="*/ 280797 w 1265371"/>
                  <a:gd name="connsiteY27" fmla="*/ 1038606 h 1058050"/>
                  <a:gd name="connsiteX28" fmla="*/ 96774 w 1265371"/>
                  <a:gd name="connsiteY28" fmla="*/ 1050798 h 1058050"/>
                  <a:gd name="connsiteX29" fmla="*/ 24003 w 1265371"/>
                  <a:gd name="connsiteY29" fmla="*/ 1058037 h 1058050"/>
                  <a:gd name="connsiteX30" fmla="*/ 0 w 1265371"/>
                  <a:gd name="connsiteY30" fmla="*/ 1049750 h 1058050"/>
                  <a:gd name="connsiteX31" fmla="*/ 11525 w 1265371"/>
                  <a:gd name="connsiteY31" fmla="*/ 824770 h 1058050"/>
                  <a:gd name="connsiteX32" fmla="*/ 34576 w 1265371"/>
                  <a:gd name="connsiteY32" fmla="*/ 396431 h 1058050"/>
                  <a:gd name="connsiteX33" fmla="*/ 43720 w 1265371"/>
                  <a:gd name="connsiteY3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572262 w 1265371"/>
                  <a:gd name="connsiteY18" fmla="*/ 922877 h 1058050"/>
                  <a:gd name="connsiteX19" fmla="*/ 198120 w 1265371"/>
                  <a:gd name="connsiteY19" fmla="*/ 977456 h 1058050"/>
                  <a:gd name="connsiteX20" fmla="*/ 199834 w 1265371"/>
                  <a:gd name="connsiteY20" fmla="*/ 996696 h 1058050"/>
                  <a:gd name="connsiteX21" fmla="*/ 227076 w 1265371"/>
                  <a:gd name="connsiteY21" fmla="*/ 1019937 h 1058050"/>
                  <a:gd name="connsiteX22" fmla="*/ 275558 w 1265371"/>
                  <a:gd name="connsiteY22" fmla="*/ 1020032 h 1058050"/>
                  <a:gd name="connsiteX23" fmla="*/ 304990 w 1265371"/>
                  <a:gd name="connsiteY23" fmla="*/ 1028224 h 1058050"/>
                  <a:gd name="connsiteX24" fmla="*/ 374999 w 1265371"/>
                  <a:gd name="connsiteY24" fmla="*/ 1028224 h 1058050"/>
                  <a:gd name="connsiteX25" fmla="*/ 360521 w 1265371"/>
                  <a:gd name="connsiteY25" fmla="*/ 1038034 h 1058050"/>
                  <a:gd name="connsiteX26" fmla="*/ 280797 w 1265371"/>
                  <a:gd name="connsiteY26" fmla="*/ 1038606 h 1058050"/>
                  <a:gd name="connsiteX27" fmla="*/ 96774 w 1265371"/>
                  <a:gd name="connsiteY27" fmla="*/ 1050798 h 1058050"/>
                  <a:gd name="connsiteX28" fmla="*/ 24003 w 1265371"/>
                  <a:gd name="connsiteY28" fmla="*/ 1058037 h 1058050"/>
                  <a:gd name="connsiteX29" fmla="*/ 0 w 1265371"/>
                  <a:gd name="connsiteY29" fmla="*/ 1049750 h 1058050"/>
                  <a:gd name="connsiteX30" fmla="*/ 11525 w 1265371"/>
                  <a:gd name="connsiteY30" fmla="*/ 824770 h 1058050"/>
                  <a:gd name="connsiteX31" fmla="*/ 34576 w 1265371"/>
                  <a:gd name="connsiteY31" fmla="*/ 396431 h 1058050"/>
                  <a:gd name="connsiteX32" fmla="*/ 43720 w 1265371"/>
                  <a:gd name="connsiteY3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576358 w 1265371"/>
                  <a:gd name="connsiteY17" fmla="*/ 996791 h 1058050"/>
                  <a:gd name="connsiteX18" fmla="*/ 198120 w 1265371"/>
                  <a:gd name="connsiteY18" fmla="*/ 977456 h 1058050"/>
                  <a:gd name="connsiteX19" fmla="*/ 199834 w 1265371"/>
                  <a:gd name="connsiteY19" fmla="*/ 996696 h 1058050"/>
                  <a:gd name="connsiteX20" fmla="*/ 227076 w 1265371"/>
                  <a:gd name="connsiteY20" fmla="*/ 1019937 h 1058050"/>
                  <a:gd name="connsiteX21" fmla="*/ 275558 w 1265371"/>
                  <a:gd name="connsiteY21" fmla="*/ 1020032 h 1058050"/>
                  <a:gd name="connsiteX22" fmla="*/ 304990 w 1265371"/>
                  <a:gd name="connsiteY22" fmla="*/ 1028224 h 1058050"/>
                  <a:gd name="connsiteX23" fmla="*/ 374999 w 1265371"/>
                  <a:gd name="connsiteY23" fmla="*/ 1028224 h 1058050"/>
                  <a:gd name="connsiteX24" fmla="*/ 360521 w 1265371"/>
                  <a:gd name="connsiteY24" fmla="*/ 1038034 h 1058050"/>
                  <a:gd name="connsiteX25" fmla="*/ 280797 w 1265371"/>
                  <a:gd name="connsiteY25" fmla="*/ 1038606 h 1058050"/>
                  <a:gd name="connsiteX26" fmla="*/ 96774 w 1265371"/>
                  <a:gd name="connsiteY26" fmla="*/ 1050798 h 1058050"/>
                  <a:gd name="connsiteX27" fmla="*/ 24003 w 1265371"/>
                  <a:gd name="connsiteY27" fmla="*/ 1058037 h 1058050"/>
                  <a:gd name="connsiteX28" fmla="*/ 0 w 1265371"/>
                  <a:gd name="connsiteY28" fmla="*/ 1049750 h 1058050"/>
                  <a:gd name="connsiteX29" fmla="*/ 11525 w 1265371"/>
                  <a:gd name="connsiteY29" fmla="*/ 824770 h 1058050"/>
                  <a:gd name="connsiteX30" fmla="*/ 34576 w 1265371"/>
                  <a:gd name="connsiteY30" fmla="*/ 396431 h 1058050"/>
                  <a:gd name="connsiteX31" fmla="*/ 43720 w 1265371"/>
                  <a:gd name="connsiteY3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360521 w 1265371"/>
                  <a:gd name="connsiteY23" fmla="*/ 1038034 h 1058050"/>
                  <a:gd name="connsiteX24" fmla="*/ 280797 w 1265371"/>
                  <a:gd name="connsiteY24" fmla="*/ 1038606 h 1058050"/>
                  <a:gd name="connsiteX25" fmla="*/ 96774 w 1265371"/>
                  <a:gd name="connsiteY25" fmla="*/ 1050798 h 1058050"/>
                  <a:gd name="connsiteX26" fmla="*/ 24003 w 1265371"/>
                  <a:gd name="connsiteY26" fmla="*/ 1058037 h 1058050"/>
                  <a:gd name="connsiteX27" fmla="*/ 0 w 1265371"/>
                  <a:gd name="connsiteY27" fmla="*/ 1049750 h 1058050"/>
                  <a:gd name="connsiteX28" fmla="*/ 11525 w 1265371"/>
                  <a:gd name="connsiteY28" fmla="*/ 824770 h 1058050"/>
                  <a:gd name="connsiteX29" fmla="*/ 34576 w 1265371"/>
                  <a:gd name="connsiteY29" fmla="*/ 396431 h 1058050"/>
                  <a:gd name="connsiteX30" fmla="*/ 43720 w 1265371"/>
                  <a:gd name="connsiteY30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280797 w 1265371"/>
                  <a:gd name="connsiteY23" fmla="*/ 1038606 h 1058050"/>
                  <a:gd name="connsiteX24" fmla="*/ 96774 w 1265371"/>
                  <a:gd name="connsiteY24" fmla="*/ 1050798 h 1058050"/>
                  <a:gd name="connsiteX25" fmla="*/ 24003 w 1265371"/>
                  <a:gd name="connsiteY25" fmla="*/ 1058037 h 1058050"/>
                  <a:gd name="connsiteX26" fmla="*/ 0 w 1265371"/>
                  <a:gd name="connsiteY26" fmla="*/ 1049750 h 1058050"/>
                  <a:gd name="connsiteX27" fmla="*/ 11525 w 1265371"/>
                  <a:gd name="connsiteY27" fmla="*/ 824770 h 1058050"/>
                  <a:gd name="connsiteX28" fmla="*/ 34576 w 1265371"/>
                  <a:gd name="connsiteY28" fmla="*/ 396431 h 1058050"/>
                  <a:gd name="connsiteX29" fmla="*/ 43720 w 1265371"/>
                  <a:gd name="connsiteY29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04990 w 1265371"/>
                  <a:gd name="connsiteY21" fmla="*/ 1028224 h 1058050"/>
                  <a:gd name="connsiteX22" fmla="*/ 374999 w 1265371"/>
                  <a:gd name="connsiteY22" fmla="*/ 1028224 h 1058050"/>
                  <a:gd name="connsiteX23" fmla="*/ 96774 w 1265371"/>
                  <a:gd name="connsiteY23" fmla="*/ 1050798 h 1058050"/>
                  <a:gd name="connsiteX24" fmla="*/ 24003 w 1265371"/>
                  <a:gd name="connsiteY24" fmla="*/ 1058037 h 1058050"/>
                  <a:gd name="connsiteX25" fmla="*/ 0 w 1265371"/>
                  <a:gd name="connsiteY25" fmla="*/ 1049750 h 1058050"/>
                  <a:gd name="connsiteX26" fmla="*/ 11525 w 1265371"/>
                  <a:gd name="connsiteY26" fmla="*/ 824770 h 1058050"/>
                  <a:gd name="connsiteX27" fmla="*/ 34576 w 1265371"/>
                  <a:gd name="connsiteY27" fmla="*/ 396431 h 1058050"/>
                  <a:gd name="connsiteX28" fmla="*/ 43720 w 1265371"/>
                  <a:gd name="connsiteY28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275558 w 1265371"/>
                  <a:gd name="connsiteY20" fmla="*/ 1020032 h 1058050"/>
                  <a:gd name="connsiteX21" fmla="*/ 374999 w 1265371"/>
                  <a:gd name="connsiteY21" fmla="*/ 1028224 h 1058050"/>
                  <a:gd name="connsiteX22" fmla="*/ 96774 w 1265371"/>
                  <a:gd name="connsiteY22" fmla="*/ 1050798 h 1058050"/>
                  <a:gd name="connsiteX23" fmla="*/ 24003 w 1265371"/>
                  <a:gd name="connsiteY23" fmla="*/ 1058037 h 1058050"/>
                  <a:gd name="connsiteX24" fmla="*/ 0 w 1265371"/>
                  <a:gd name="connsiteY24" fmla="*/ 1049750 h 1058050"/>
                  <a:gd name="connsiteX25" fmla="*/ 11525 w 1265371"/>
                  <a:gd name="connsiteY25" fmla="*/ 824770 h 1058050"/>
                  <a:gd name="connsiteX26" fmla="*/ 34576 w 1265371"/>
                  <a:gd name="connsiteY26" fmla="*/ 396431 h 1058050"/>
                  <a:gd name="connsiteX27" fmla="*/ 43720 w 1265371"/>
                  <a:gd name="connsiteY27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227076 w 1265371"/>
                  <a:gd name="connsiteY19" fmla="*/ 1019937 h 1058050"/>
                  <a:gd name="connsiteX20" fmla="*/ 374999 w 1265371"/>
                  <a:gd name="connsiteY20" fmla="*/ 1028224 h 1058050"/>
                  <a:gd name="connsiteX21" fmla="*/ 96774 w 1265371"/>
                  <a:gd name="connsiteY21" fmla="*/ 1050798 h 1058050"/>
                  <a:gd name="connsiteX22" fmla="*/ 24003 w 1265371"/>
                  <a:gd name="connsiteY22" fmla="*/ 1058037 h 1058050"/>
                  <a:gd name="connsiteX23" fmla="*/ 0 w 1265371"/>
                  <a:gd name="connsiteY23" fmla="*/ 1049750 h 1058050"/>
                  <a:gd name="connsiteX24" fmla="*/ 11525 w 1265371"/>
                  <a:gd name="connsiteY24" fmla="*/ 824770 h 1058050"/>
                  <a:gd name="connsiteX25" fmla="*/ 34576 w 1265371"/>
                  <a:gd name="connsiteY25" fmla="*/ 396431 h 1058050"/>
                  <a:gd name="connsiteX26" fmla="*/ 43720 w 1265371"/>
                  <a:gd name="connsiteY26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199834 w 1265371"/>
                  <a:gd name="connsiteY18" fmla="*/ 996696 h 1058050"/>
                  <a:gd name="connsiteX19" fmla="*/ 374999 w 1265371"/>
                  <a:gd name="connsiteY19" fmla="*/ 1028224 h 1058050"/>
                  <a:gd name="connsiteX20" fmla="*/ 96774 w 1265371"/>
                  <a:gd name="connsiteY20" fmla="*/ 1050798 h 1058050"/>
                  <a:gd name="connsiteX21" fmla="*/ 24003 w 1265371"/>
                  <a:gd name="connsiteY21" fmla="*/ 1058037 h 1058050"/>
                  <a:gd name="connsiteX22" fmla="*/ 0 w 1265371"/>
                  <a:gd name="connsiteY22" fmla="*/ 1049750 h 1058050"/>
                  <a:gd name="connsiteX23" fmla="*/ 11525 w 1265371"/>
                  <a:gd name="connsiteY23" fmla="*/ 824770 h 1058050"/>
                  <a:gd name="connsiteX24" fmla="*/ 34576 w 1265371"/>
                  <a:gd name="connsiteY24" fmla="*/ 396431 h 1058050"/>
                  <a:gd name="connsiteX25" fmla="*/ 43720 w 1265371"/>
                  <a:gd name="connsiteY25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198120 w 1265371"/>
                  <a:gd name="connsiteY17" fmla="*/ 977456 h 1058050"/>
                  <a:gd name="connsiteX18" fmla="*/ 374999 w 1265371"/>
                  <a:gd name="connsiteY18" fmla="*/ 1028224 h 1058050"/>
                  <a:gd name="connsiteX19" fmla="*/ 96774 w 1265371"/>
                  <a:gd name="connsiteY19" fmla="*/ 1050798 h 1058050"/>
                  <a:gd name="connsiteX20" fmla="*/ 24003 w 1265371"/>
                  <a:gd name="connsiteY20" fmla="*/ 1058037 h 1058050"/>
                  <a:gd name="connsiteX21" fmla="*/ 0 w 1265371"/>
                  <a:gd name="connsiteY21" fmla="*/ 1049750 h 1058050"/>
                  <a:gd name="connsiteX22" fmla="*/ 11525 w 1265371"/>
                  <a:gd name="connsiteY22" fmla="*/ 824770 h 1058050"/>
                  <a:gd name="connsiteX23" fmla="*/ 34576 w 1265371"/>
                  <a:gd name="connsiteY23" fmla="*/ 396431 h 1058050"/>
                  <a:gd name="connsiteX24" fmla="*/ 43720 w 1265371"/>
                  <a:gd name="connsiteY24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374999 w 1265371"/>
                  <a:gd name="connsiteY17" fmla="*/ 1028224 h 1058050"/>
                  <a:gd name="connsiteX18" fmla="*/ 96774 w 1265371"/>
                  <a:gd name="connsiteY18" fmla="*/ 1050798 h 1058050"/>
                  <a:gd name="connsiteX19" fmla="*/ 24003 w 1265371"/>
                  <a:gd name="connsiteY19" fmla="*/ 1058037 h 1058050"/>
                  <a:gd name="connsiteX20" fmla="*/ 0 w 1265371"/>
                  <a:gd name="connsiteY20" fmla="*/ 1049750 h 1058050"/>
                  <a:gd name="connsiteX21" fmla="*/ 11525 w 1265371"/>
                  <a:gd name="connsiteY21" fmla="*/ 824770 h 1058050"/>
                  <a:gd name="connsiteX22" fmla="*/ 34576 w 1265371"/>
                  <a:gd name="connsiteY22" fmla="*/ 396431 h 1058050"/>
                  <a:gd name="connsiteX23" fmla="*/ 43720 w 1265371"/>
                  <a:gd name="connsiteY23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600265 w 1265371"/>
                  <a:gd name="connsiteY16" fmla="*/ 1019651 h 1058050"/>
                  <a:gd name="connsiteX17" fmla="*/ 96774 w 1265371"/>
                  <a:gd name="connsiteY17" fmla="*/ 1050798 h 1058050"/>
                  <a:gd name="connsiteX18" fmla="*/ 24003 w 1265371"/>
                  <a:gd name="connsiteY18" fmla="*/ 1058037 h 1058050"/>
                  <a:gd name="connsiteX19" fmla="*/ 0 w 1265371"/>
                  <a:gd name="connsiteY19" fmla="*/ 1049750 h 1058050"/>
                  <a:gd name="connsiteX20" fmla="*/ 11525 w 1265371"/>
                  <a:gd name="connsiteY20" fmla="*/ 824770 h 1058050"/>
                  <a:gd name="connsiteX21" fmla="*/ 34576 w 1265371"/>
                  <a:gd name="connsiteY21" fmla="*/ 396431 h 1058050"/>
                  <a:gd name="connsiteX22" fmla="*/ 43720 w 1265371"/>
                  <a:gd name="connsiteY22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746093 w 1265371"/>
                  <a:gd name="connsiteY15" fmla="*/ 1011460 h 1058050"/>
                  <a:gd name="connsiteX16" fmla="*/ 96774 w 1265371"/>
                  <a:gd name="connsiteY16" fmla="*/ 1050798 h 1058050"/>
                  <a:gd name="connsiteX17" fmla="*/ 24003 w 1265371"/>
                  <a:gd name="connsiteY17" fmla="*/ 1058037 h 1058050"/>
                  <a:gd name="connsiteX18" fmla="*/ 0 w 1265371"/>
                  <a:gd name="connsiteY18" fmla="*/ 1049750 h 1058050"/>
                  <a:gd name="connsiteX19" fmla="*/ 11525 w 1265371"/>
                  <a:gd name="connsiteY19" fmla="*/ 824770 h 1058050"/>
                  <a:gd name="connsiteX20" fmla="*/ 34576 w 1265371"/>
                  <a:gd name="connsiteY20" fmla="*/ 396431 h 1058050"/>
                  <a:gd name="connsiteX21" fmla="*/ 43720 w 1265371"/>
                  <a:gd name="connsiteY21" fmla="*/ 290322 h 1058050"/>
                  <a:gd name="connsiteX0" fmla="*/ 43720 w 1265371"/>
                  <a:gd name="connsiteY0" fmla="*/ 290322 h 1058050"/>
                  <a:gd name="connsiteX1" fmla="*/ 310039 w 1265371"/>
                  <a:gd name="connsiteY1" fmla="*/ 285369 h 1058050"/>
                  <a:gd name="connsiteX2" fmla="*/ 619887 w 1265371"/>
                  <a:gd name="connsiteY2" fmla="*/ 276320 h 1058050"/>
                  <a:gd name="connsiteX3" fmla="*/ 1041082 w 1265371"/>
                  <a:gd name="connsiteY3" fmla="*/ 263081 h 1058050"/>
                  <a:gd name="connsiteX4" fmla="*/ 1071182 w 1265371"/>
                  <a:gd name="connsiteY4" fmla="*/ 244697 h 1058050"/>
                  <a:gd name="connsiteX5" fmla="*/ 1214247 w 1265371"/>
                  <a:gd name="connsiteY5" fmla="*/ 0 h 1058050"/>
                  <a:gd name="connsiteX6" fmla="*/ 1220534 w 1265371"/>
                  <a:gd name="connsiteY6" fmla="*/ 13716 h 1058050"/>
                  <a:gd name="connsiteX7" fmla="*/ 1231202 w 1265371"/>
                  <a:gd name="connsiteY7" fmla="*/ 46673 h 1058050"/>
                  <a:gd name="connsiteX8" fmla="*/ 1241774 w 1265371"/>
                  <a:gd name="connsiteY8" fmla="*/ 324517 h 1058050"/>
                  <a:gd name="connsiteX9" fmla="*/ 1256633 w 1265371"/>
                  <a:gd name="connsiteY9" fmla="*/ 708660 h 1058050"/>
                  <a:gd name="connsiteX10" fmla="*/ 1265301 w 1265371"/>
                  <a:gd name="connsiteY10" fmla="*/ 933259 h 1058050"/>
                  <a:gd name="connsiteX11" fmla="*/ 1256919 w 1265371"/>
                  <a:gd name="connsiteY11" fmla="*/ 969931 h 1058050"/>
                  <a:gd name="connsiteX12" fmla="*/ 1240536 w 1265371"/>
                  <a:gd name="connsiteY12" fmla="*/ 980980 h 1058050"/>
                  <a:gd name="connsiteX13" fmla="*/ 1080516 w 1265371"/>
                  <a:gd name="connsiteY13" fmla="*/ 991457 h 1058050"/>
                  <a:gd name="connsiteX14" fmla="*/ 874586 w 1265371"/>
                  <a:gd name="connsiteY14" fmla="*/ 1002316 h 1058050"/>
                  <a:gd name="connsiteX15" fmla="*/ 96774 w 1265371"/>
                  <a:gd name="connsiteY15" fmla="*/ 1050798 h 1058050"/>
                  <a:gd name="connsiteX16" fmla="*/ 24003 w 1265371"/>
                  <a:gd name="connsiteY16" fmla="*/ 1058037 h 1058050"/>
                  <a:gd name="connsiteX17" fmla="*/ 0 w 1265371"/>
                  <a:gd name="connsiteY17" fmla="*/ 1049750 h 1058050"/>
                  <a:gd name="connsiteX18" fmla="*/ 11525 w 1265371"/>
                  <a:gd name="connsiteY18" fmla="*/ 824770 h 1058050"/>
                  <a:gd name="connsiteX19" fmla="*/ 34576 w 1265371"/>
                  <a:gd name="connsiteY19" fmla="*/ 396431 h 1058050"/>
                  <a:gd name="connsiteX20" fmla="*/ 43720 w 1265371"/>
                  <a:gd name="connsiteY20" fmla="*/ 290322 h 1058050"/>
                  <a:gd name="connsiteX0" fmla="*/ 43720 w 1265371"/>
                  <a:gd name="connsiteY0" fmla="*/ 290322 h 1058442"/>
                  <a:gd name="connsiteX1" fmla="*/ 310039 w 1265371"/>
                  <a:gd name="connsiteY1" fmla="*/ 285369 h 1058442"/>
                  <a:gd name="connsiteX2" fmla="*/ 619887 w 1265371"/>
                  <a:gd name="connsiteY2" fmla="*/ 276320 h 1058442"/>
                  <a:gd name="connsiteX3" fmla="*/ 1041082 w 1265371"/>
                  <a:gd name="connsiteY3" fmla="*/ 263081 h 1058442"/>
                  <a:gd name="connsiteX4" fmla="*/ 1071182 w 1265371"/>
                  <a:gd name="connsiteY4" fmla="*/ 244697 h 1058442"/>
                  <a:gd name="connsiteX5" fmla="*/ 1214247 w 1265371"/>
                  <a:gd name="connsiteY5" fmla="*/ 0 h 1058442"/>
                  <a:gd name="connsiteX6" fmla="*/ 1220534 w 1265371"/>
                  <a:gd name="connsiteY6" fmla="*/ 13716 h 1058442"/>
                  <a:gd name="connsiteX7" fmla="*/ 1231202 w 1265371"/>
                  <a:gd name="connsiteY7" fmla="*/ 46673 h 1058442"/>
                  <a:gd name="connsiteX8" fmla="*/ 1241774 w 1265371"/>
                  <a:gd name="connsiteY8" fmla="*/ 324517 h 1058442"/>
                  <a:gd name="connsiteX9" fmla="*/ 1256633 w 1265371"/>
                  <a:gd name="connsiteY9" fmla="*/ 708660 h 1058442"/>
                  <a:gd name="connsiteX10" fmla="*/ 1265301 w 1265371"/>
                  <a:gd name="connsiteY10" fmla="*/ 933259 h 1058442"/>
                  <a:gd name="connsiteX11" fmla="*/ 1256919 w 1265371"/>
                  <a:gd name="connsiteY11" fmla="*/ 969931 h 1058442"/>
                  <a:gd name="connsiteX12" fmla="*/ 1240536 w 1265371"/>
                  <a:gd name="connsiteY12" fmla="*/ 980980 h 1058442"/>
                  <a:gd name="connsiteX13" fmla="*/ 1080516 w 1265371"/>
                  <a:gd name="connsiteY13" fmla="*/ 991457 h 1058442"/>
                  <a:gd name="connsiteX14" fmla="*/ 96774 w 1265371"/>
                  <a:gd name="connsiteY14" fmla="*/ 1050798 h 1058442"/>
                  <a:gd name="connsiteX15" fmla="*/ 24003 w 1265371"/>
                  <a:gd name="connsiteY15" fmla="*/ 1058037 h 1058442"/>
                  <a:gd name="connsiteX16" fmla="*/ 0 w 1265371"/>
                  <a:gd name="connsiteY16" fmla="*/ 1049750 h 1058442"/>
                  <a:gd name="connsiteX17" fmla="*/ 11525 w 1265371"/>
                  <a:gd name="connsiteY17" fmla="*/ 824770 h 1058442"/>
                  <a:gd name="connsiteX18" fmla="*/ 34576 w 1265371"/>
                  <a:gd name="connsiteY18" fmla="*/ 396431 h 1058442"/>
                  <a:gd name="connsiteX19" fmla="*/ 43720 w 1265371"/>
                  <a:gd name="connsiteY19" fmla="*/ 290322 h 1058442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629280 w 1339800"/>
                  <a:gd name="connsiteY2" fmla="*/ 276320 h 1059028"/>
                  <a:gd name="connsiteX3" fmla="*/ 1050475 w 1339800"/>
                  <a:gd name="connsiteY3" fmla="*/ 263081 h 1059028"/>
                  <a:gd name="connsiteX4" fmla="*/ 1080575 w 1339800"/>
                  <a:gd name="connsiteY4" fmla="*/ 244697 h 1059028"/>
                  <a:gd name="connsiteX5" fmla="*/ 1223640 w 1339800"/>
                  <a:gd name="connsiteY5" fmla="*/ 0 h 1059028"/>
                  <a:gd name="connsiteX6" fmla="*/ 1229927 w 1339800"/>
                  <a:gd name="connsiteY6" fmla="*/ 13716 h 1059028"/>
                  <a:gd name="connsiteX7" fmla="*/ 1240595 w 1339800"/>
                  <a:gd name="connsiteY7" fmla="*/ 46673 h 1059028"/>
                  <a:gd name="connsiteX8" fmla="*/ 1251167 w 1339800"/>
                  <a:gd name="connsiteY8" fmla="*/ 324517 h 1059028"/>
                  <a:gd name="connsiteX9" fmla="*/ 1266026 w 1339800"/>
                  <a:gd name="connsiteY9" fmla="*/ 708660 h 1059028"/>
                  <a:gd name="connsiteX10" fmla="*/ 1274694 w 1339800"/>
                  <a:gd name="connsiteY10" fmla="*/ 933259 h 1059028"/>
                  <a:gd name="connsiteX11" fmla="*/ 1266312 w 1339800"/>
                  <a:gd name="connsiteY11" fmla="*/ 969931 h 1059028"/>
                  <a:gd name="connsiteX12" fmla="*/ 1249929 w 1339800"/>
                  <a:gd name="connsiteY12" fmla="*/ 980980 h 1059028"/>
                  <a:gd name="connsiteX13" fmla="*/ 106167 w 1339800"/>
                  <a:gd name="connsiteY13" fmla="*/ 1050798 h 1059028"/>
                  <a:gd name="connsiteX14" fmla="*/ 33396 w 1339800"/>
                  <a:gd name="connsiteY14" fmla="*/ 1058037 h 1059028"/>
                  <a:gd name="connsiteX15" fmla="*/ 9393 w 1339800"/>
                  <a:gd name="connsiteY15" fmla="*/ 1049750 h 1059028"/>
                  <a:gd name="connsiteX16" fmla="*/ 20918 w 1339800"/>
                  <a:gd name="connsiteY16" fmla="*/ 824770 h 1059028"/>
                  <a:gd name="connsiteX17" fmla="*/ 43969 w 1339800"/>
                  <a:gd name="connsiteY17" fmla="*/ 396431 h 1059028"/>
                  <a:gd name="connsiteX18" fmla="*/ 53113 w 1339800"/>
                  <a:gd name="connsiteY18" fmla="*/ 290322 h 1059028"/>
                  <a:gd name="connsiteX0" fmla="*/ 53113 w 1339800"/>
                  <a:gd name="connsiteY0" fmla="*/ 290322 h 1059028"/>
                  <a:gd name="connsiteX1" fmla="*/ 319432 w 1339800"/>
                  <a:gd name="connsiteY1" fmla="*/ 285369 h 1059028"/>
                  <a:gd name="connsiteX2" fmla="*/ 1050475 w 1339800"/>
                  <a:gd name="connsiteY2" fmla="*/ 263081 h 1059028"/>
                  <a:gd name="connsiteX3" fmla="*/ 1080575 w 1339800"/>
                  <a:gd name="connsiteY3" fmla="*/ 244697 h 1059028"/>
                  <a:gd name="connsiteX4" fmla="*/ 1223640 w 1339800"/>
                  <a:gd name="connsiteY4" fmla="*/ 0 h 1059028"/>
                  <a:gd name="connsiteX5" fmla="*/ 1229927 w 1339800"/>
                  <a:gd name="connsiteY5" fmla="*/ 13716 h 1059028"/>
                  <a:gd name="connsiteX6" fmla="*/ 1240595 w 1339800"/>
                  <a:gd name="connsiteY6" fmla="*/ 46673 h 1059028"/>
                  <a:gd name="connsiteX7" fmla="*/ 1251167 w 1339800"/>
                  <a:gd name="connsiteY7" fmla="*/ 324517 h 1059028"/>
                  <a:gd name="connsiteX8" fmla="*/ 1266026 w 1339800"/>
                  <a:gd name="connsiteY8" fmla="*/ 708660 h 1059028"/>
                  <a:gd name="connsiteX9" fmla="*/ 1274694 w 1339800"/>
                  <a:gd name="connsiteY9" fmla="*/ 933259 h 1059028"/>
                  <a:gd name="connsiteX10" fmla="*/ 1266312 w 1339800"/>
                  <a:gd name="connsiteY10" fmla="*/ 969931 h 1059028"/>
                  <a:gd name="connsiteX11" fmla="*/ 1249929 w 1339800"/>
                  <a:gd name="connsiteY11" fmla="*/ 980980 h 1059028"/>
                  <a:gd name="connsiteX12" fmla="*/ 106167 w 1339800"/>
                  <a:gd name="connsiteY12" fmla="*/ 1050798 h 1059028"/>
                  <a:gd name="connsiteX13" fmla="*/ 33396 w 1339800"/>
                  <a:gd name="connsiteY13" fmla="*/ 1058037 h 1059028"/>
                  <a:gd name="connsiteX14" fmla="*/ 9393 w 1339800"/>
                  <a:gd name="connsiteY14" fmla="*/ 1049750 h 1059028"/>
                  <a:gd name="connsiteX15" fmla="*/ 20918 w 1339800"/>
                  <a:gd name="connsiteY15" fmla="*/ 824770 h 1059028"/>
                  <a:gd name="connsiteX16" fmla="*/ 43969 w 1339800"/>
                  <a:gd name="connsiteY16" fmla="*/ 396431 h 1059028"/>
                  <a:gd name="connsiteX17" fmla="*/ 53113 w 1339800"/>
                  <a:gd name="connsiteY17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40595 w 1339800"/>
                  <a:gd name="connsiteY5" fmla="*/ 46673 h 1059028"/>
                  <a:gd name="connsiteX6" fmla="*/ 1251167 w 1339800"/>
                  <a:gd name="connsiteY6" fmla="*/ 324517 h 1059028"/>
                  <a:gd name="connsiteX7" fmla="*/ 1266026 w 1339800"/>
                  <a:gd name="connsiteY7" fmla="*/ 708660 h 1059028"/>
                  <a:gd name="connsiteX8" fmla="*/ 1274694 w 1339800"/>
                  <a:gd name="connsiteY8" fmla="*/ 933259 h 1059028"/>
                  <a:gd name="connsiteX9" fmla="*/ 1266312 w 1339800"/>
                  <a:gd name="connsiteY9" fmla="*/ 969931 h 1059028"/>
                  <a:gd name="connsiteX10" fmla="*/ 1249929 w 1339800"/>
                  <a:gd name="connsiteY10" fmla="*/ 980980 h 1059028"/>
                  <a:gd name="connsiteX11" fmla="*/ 106167 w 1339800"/>
                  <a:gd name="connsiteY11" fmla="*/ 1050798 h 1059028"/>
                  <a:gd name="connsiteX12" fmla="*/ 33396 w 1339800"/>
                  <a:gd name="connsiteY12" fmla="*/ 1058037 h 1059028"/>
                  <a:gd name="connsiteX13" fmla="*/ 9393 w 1339800"/>
                  <a:gd name="connsiteY13" fmla="*/ 1049750 h 1059028"/>
                  <a:gd name="connsiteX14" fmla="*/ 20918 w 1339800"/>
                  <a:gd name="connsiteY14" fmla="*/ 824770 h 1059028"/>
                  <a:gd name="connsiteX15" fmla="*/ 43969 w 1339800"/>
                  <a:gd name="connsiteY15" fmla="*/ 396431 h 1059028"/>
                  <a:gd name="connsiteX16" fmla="*/ 53113 w 1339800"/>
                  <a:gd name="connsiteY16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51167 w 1339800"/>
                  <a:gd name="connsiteY5" fmla="*/ 324517 h 1059028"/>
                  <a:gd name="connsiteX6" fmla="*/ 1266026 w 1339800"/>
                  <a:gd name="connsiteY6" fmla="*/ 708660 h 1059028"/>
                  <a:gd name="connsiteX7" fmla="*/ 1274694 w 1339800"/>
                  <a:gd name="connsiteY7" fmla="*/ 933259 h 1059028"/>
                  <a:gd name="connsiteX8" fmla="*/ 1266312 w 1339800"/>
                  <a:gd name="connsiteY8" fmla="*/ 969931 h 1059028"/>
                  <a:gd name="connsiteX9" fmla="*/ 1249929 w 1339800"/>
                  <a:gd name="connsiteY9" fmla="*/ 980980 h 1059028"/>
                  <a:gd name="connsiteX10" fmla="*/ 106167 w 1339800"/>
                  <a:gd name="connsiteY10" fmla="*/ 1050798 h 1059028"/>
                  <a:gd name="connsiteX11" fmla="*/ 33396 w 1339800"/>
                  <a:gd name="connsiteY11" fmla="*/ 1058037 h 1059028"/>
                  <a:gd name="connsiteX12" fmla="*/ 9393 w 1339800"/>
                  <a:gd name="connsiteY12" fmla="*/ 1049750 h 1059028"/>
                  <a:gd name="connsiteX13" fmla="*/ 20918 w 1339800"/>
                  <a:gd name="connsiteY13" fmla="*/ 824770 h 1059028"/>
                  <a:gd name="connsiteX14" fmla="*/ 43969 w 1339800"/>
                  <a:gd name="connsiteY14" fmla="*/ 396431 h 1059028"/>
                  <a:gd name="connsiteX15" fmla="*/ 53113 w 1339800"/>
                  <a:gd name="connsiteY15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66026 w 1339800"/>
                  <a:gd name="connsiteY5" fmla="*/ 708660 h 1059028"/>
                  <a:gd name="connsiteX6" fmla="*/ 1274694 w 1339800"/>
                  <a:gd name="connsiteY6" fmla="*/ 933259 h 1059028"/>
                  <a:gd name="connsiteX7" fmla="*/ 1266312 w 1339800"/>
                  <a:gd name="connsiteY7" fmla="*/ 969931 h 1059028"/>
                  <a:gd name="connsiteX8" fmla="*/ 1249929 w 1339800"/>
                  <a:gd name="connsiteY8" fmla="*/ 980980 h 1059028"/>
                  <a:gd name="connsiteX9" fmla="*/ 106167 w 1339800"/>
                  <a:gd name="connsiteY9" fmla="*/ 1050798 h 1059028"/>
                  <a:gd name="connsiteX10" fmla="*/ 33396 w 1339800"/>
                  <a:gd name="connsiteY10" fmla="*/ 1058037 h 1059028"/>
                  <a:gd name="connsiteX11" fmla="*/ 9393 w 1339800"/>
                  <a:gd name="connsiteY11" fmla="*/ 1049750 h 1059028"/>
                  <a:gd name="connsiteX12" fmla="*/ 20918 w 1339800"/>
                  <a:gd name="connsiteY12" fmla="*/ 824770 h 1059028"/>
                  <a:gd name="connsiteX13" fmla="*/ 43969 w 1339800"/>
                  <a:gd name="connsiteY13" fmla="*/ 396431 h 1059028"/>
                  <a:gd name="connsiteX14" fmla="*/ 53113 w 1339800"/>
                  <a:gd name="connsiteY14" fmla="*/ 290322 h 1059028"/>
                  <a:gd name="connsiteX0" fmla="*/ 53113 w 1339800"/>
                  <a:gd name="connsiteY0" fmla="*/ 290322 h 1059028"/>
                  <a:gd name="connsiteX1" fmla="*/ 1050475 w 1339800"/>
                  <a:gd name="connsiteY1" fmla="*/ 263081 h 1059028"/>
                  <a:gd name="connsiteX2" fmla="*/ 1080575 w 1339800"/>
                  <a:gd name="connsiteY2" fmla="*/ 244697 h 1059028"/>
                  <a:gd name="connsiteX3" fmla="*/ 1223640 w 1339800"/>
                  <a:gd name="connsiteY3" fmla="*/ 0 h 1059028"/>
                  <a:gd name="connsiteX4" fmla="*/ 1229927 w 1339800"/>
                  <a:gd name="connsiteY4" fmla="*/ 13716 h 1059028"/>
                  <a:gd name="connsiteX5" fmla="*/ 1274694 w 1339800"/>
                  <a:gd name="connsiteY5" fmla="*/ 933259 h 1059028"/>
                  <a:gd name="connsiteX6" fmla="*/ 1266312 w 1339800"/>
                  <a:gd name="connsiteY6" fmla="*/ 969931 h 1059028"/>
                  <a:gd name="connsiteX7" fmla="*/ 1249929 w 1339800"/>
                  <a:gd name="connsiteY7" fmla="*/ 980980 h 1059028"/>
                  <a:gd name="connsiteX8" fmla="*/ 106167 w 1339800"/>
                  <a:gd name="connsiteY8" fmla="*/ 1050798 h 1059028"/>
                  <a:gd name="connsiteX9" fmla="*/ 33396 w 1339800"/>
                  <a:gd name="connsiteY9" fmla="*/ 1058037 h 1059028"/>
                  <a:gd name="connsiteX10" fmla="*/ 9393 w 1339800"/>
                  <a:gd name="connsiteY10" fmla="*/ 1049750 h 1059028"/>
                  <a:gd name="connsiteX11" fmla="*/ 20918 w 1339800"/>
                  <a:gd name="connsiteY11" fmla="*/ 824770 h 1059028"/>
                  <a:gd name="connsiteX12" fmla="*/ 43969 w 1339800"/>
                  <a:gd name="connsiteY12" fmla="*/ 396431 h 1059028"/>
                  <a:gd name="connsiteX13" fmla="*/ 53113 w 1339800"/>
                  <a:gd name="connsiteY13" fmla="*/ 290322 h 1059028"/>
                  <a:gd name="connsiteX0" fmla="*/ 53113 w 1344257"/>
                  <a:gd name="connsiteY0" fmla="*/ 290322 h 1059028"/>
                  <a:gd name="connsiteX1" fmla="*/ 1050475 w 1344257"/>
                  <a:gd name="connsiteY1" fmla="*/ 263081 h 1059028"/>
                  <a:gd name="connsiteX2" fmla="*/ 1080575 w 1344257"/>
                  <a:gd name="connsiteY2" fmla="*/ 244697 h 1059028"/>
                  <a:gd name="connsiteX3" fmla="*/ 1223640 w 1344257"/>
                  <a:gd name="connsiteY3" fmla="*/ 0 h 1059028"/>
                  <a:gd name="connsiteX4" fmla="*/ 1229927 w 1344257"/>
                  <a:gd name="connsiteY4" fmla="*/ 13716 h 1059028"/>
                  <a:gd name="connsiteX5" fmla="*/ 1274694 w 1344257"/>
                  <a:gd name="connsiteY5" fmla="*/ 933259 h 1059028"/>
                  <a:gd name="connsiteX6" fmla="*/ 1249929 w 1344257"/>
                  <a:gd name="connsiteY6" fmla="*/ 980980 h 1059028"/>
                  <a:gd name="connsiteX7" fmla="*/ 106167 w 1344257"/>
                  <a:gd name="connsiteY7" fmla="*/ 1050798 h 1059028"/>
                  <a:gd name="connsiteX8" fmla="*/ 33396 w 1344257"/>
                  <a:gd name="connsiteY8" fmla="*/ 1058037 h 1059028"/>
                  <a:gd name="connsiteX9" fmla="*/ 9393 w 1344257"/>
                  <a:gd name="connsiteY9" fmla="*/ 1049750 h 1059028"/>
                  <a:gd name="connsiteX10" fmla="*/ 20918 w 1344257"/>
                  <a:gd name="connsiteY10" fmla="*/ 824770 h 1059028"/>
                  <a:gd name="connsiteX11" fmla="*/ 43969 w 1344257"/>
                  <a:gd name="connsiteY11" fmla="*/ 396431 h 1059028"/>
                  <a:gd name="connsiteX12" fmla="*/ 53113 w 1344257"/>
                  <a:gd name="connsiteY12" fmla="*/ 290322 h 1059028"/>
                  <a:gd name="connsiteX0" fmla="*/ 53113 w 1329167"/>
                  <a:gd name="connsiteY0" fmla="*/ 290322 h 1073706"/>
                  <a:gd name="connsiteX1" fmla="*/ 1050475 w 1329167"/>
                  <a:gd name="connsiteY1" fmla="*/ 263081 h 1073706"/>
                  <a:gd name="connsiteX2" fmla="*/ 1080575 w 1329167"/>
                  <a:gd name="connsiteY2" fmla="*/ 244697 h 1073706"/>
                  <a:gd name="connsiteX3" fmla="*/ 1223640 w 1329167"/>
                  <a:gd name="connsiteY3" fmla="*/ 0 h 1073706"/>
                  <a:gd name="connsiteX4" fmla="*/ 1229927 w 1329167"/>
                  <a:gd name="connsiteY4" fmla="*/ 13716 h 1073706"/>
                  <a:gd name="connsiteX5" fmla="*/ 1249929 w 1329167"/>
                  <a:gd name="connsiteY5" fmla="*/ 980980 h 1073706"/>
                  <a:gd name="connsiteX6" fmla="*/ 106167 w 1329167"/>
                  <a:gd name="connsiteY6" fmla="*/ 1050798 h 1073706"/>
                  <a:gd name="connsiteX7" fmla="*/ 33396 w 1329167"/>
                  <a:gd name="connsiteY7" fmla="*/ 1058037 h 1073706"/>
                  <a:gd name="connsiteX8" fmla="*/ 9393 w 1329167"/>
                  <a:gd name="connsiteY8" fmla="*/ 1049750 h 1073706"/>
                  <a:gd name="connsiteX9" fmla="*/ 20918 w 1329167"/>
                  <a:gd name="connsiteY9" fmla="*/ 824770 h 1073706"/>
                  <a:gd name="connsiteX10" fmla="*/ 43969 w 1329167"/>
                  <a:gd name="connsiteY10" fmla="*/ 396431 h 1073706"/>
                  <a:gd name="connsiteX11" fmla="*/ 53113 w 1329167"/>
                  <a:gd name="connsiteY11" fmla="*/ 290322 h 1073706"/>
                  <a:gd name="connsiteX0" fmla="*/ 53113 w 1250589"/>
                  <a:gd name="connsiteY0" fmla="*/ 290322 h 1073706"/>
                  <a:gd name="connsiteX1" fmla="*/ 1050475 w 1250589"/>
                  <a:gd name="connsiteY1" fmla="*/ 263081 h 1073706"/>
                  <a:gd name="connsiteX2" fmla="*/ 1080575 w 1250589"/>
                  <a:gd name="connsiteY2" fmla="*/ 244697 h 1073706"/>
                  <a:gd name="connsiteX3" fmla="*/ 1223640 w 1250589"/>
                  <a:gd name="connsiteY3" fmla="*/ 0 h 1073706"/>
                  <a:gd name="connsiteX4" fmla="*/ 1229927 w 1250589"/>
                  <a:gd name="connsiteY4" fmla="*/ 13716 h 1073706"/>
                  <a:gd name="connsiteX5" fmla="*/ 1249929 w 1250589"/>
                  <a:gd name="connsiteY5" fmla="*/ 980980 h 1073706"/>
                  <a:gd name="connsiteX6" fmla="*/ 106167 w 1250589"/>
                  <a:gd name="connsiteY6" fmla="*/ 1050798 h 1073706"/>
                  <a:gd name="connsiteX7" fmla="*/ 33396 w 1250589"/>
                  <a:gd name="connsiteY7" fmla="*/ 1058037 h 1073706"/>
                  <a:gd name="connsiteX8" fmla="*/ 9393 w 1250589"/>
                  <a:gd name="connsiteY8" fmla="*/ 1049750 h 1073706"/>
                  <a:gd name="connsiteX9" fmla="*/ 20918 w 1250589"/>
                  <a:gd name="connsiteY9" fmla="*/ 824770 h 1073706"/>
                  <a:gd name="connsiteX10" fmla="*/ 43969 w 1250589"/>
                  <a:gd name="connsiteY10" fmla="*/ 396431 h 1073706"/>
                  <a:gd name="connsiteX11" fmla="*/ 53113 w 1250589"/>
                  <a:gd name="connsiteY11" fmla="*/ 290322 h 1073706"/>
                  <a:gd name="connsiteX0" fmla="*/ 53113 w 1250589"/>
                  <a:gd name="connsiteY0" fmla="*/ 290322 h 1082009"/>
                  <a:gd name="connsiteX1" fmla="*/ 1050475 w 1250589"/>
                  <a:gd name="connsiteY1" fmla="*/ 263081 h 1082009"/>
                  <a:gd name="connsiteX2" fmla="*/ 1080575 w 1250589"/>
                  <a:gd name="connsiteY2" fmla="*/ 244697 h 1082009"/>
                  <a:gd name="connsiteX3" fmla="*/ 1223640 w 1250589"/>
                  <a:gd name="connsiteY3" fmla="*/ 0 h 1082009"/>
                  <a:gd name="connsiteX4" fmla="*/ 1229927 w 1250589"/>
                  <a:gd name="connsiteY4" fmla="*/ 13716 h 1082009"/>
                  <a:gd name="connsiteX5" fmla="*/ 1249929 w 1250589"/>
                  <a:gd name="connsiteY5" fmla="*/ 988595 h 1082009"/>
                  <a:gd name="connsiteX6" fmla="*/ 106167 w 1250589"/>
                  <a:gd name="connsiteY6" fmla="*/ 1050798 h 1082009"/>
                  <a:gd name="connsiteX7" fmla="*/ 33396 w 1250589"/>
                  <a:gd name="connsiteY7" fmla="*/ 1058037 h 1082009"/>
                  <a:gd name="connsiteX8" fmla="*/ 9393 w 1250589"/>
                  <a:gd name="connsiteY8" fmla="*/ 1049750 h 1082009"/>
                  <a:gd name="connsiteX9" fmla="*/ 20918 w 1250589"/>
                  <a:gd name="connsiteY9" fmla="*/ 824770 h 1082009"/>
                  <a:gd name="connsiteX10" fmla="*/ 43969 w 1250589"/>
                  <a:gd name="connsiteY10" fmla="*/ 396431 h 1082009"/>
                  <a:gd name="connsiteX11" fmla="*/ 53113 w 1250589"/>
                  <a:gd name="connsiteY11" fmla="*/ 290322 h 1082009"/>
                  <a:gd name="connsiteX0" fmla="*/ 53113 w 1250589"/>
                  <a:gd name="connsiteY0" fmla="*/ 290322 h 1058593"/>
                  <a:gd name="connsiteX1" fmla="*/ 1050475 w 1250589"/>
                  <a:gd name="connsiteY1" fmla="*/ 263081 h 1058593"/>
                  <a:gd name="connsiteX2" fmla="*/ 1080575 w 1250589"/>
                  <a:gd name="connsiteY2" fmla="*/ 244697 h 1058593"/>
                  <a:gd name="connsiteX3" fmla="*/ 1223640 w 1250589"/>
                  <a:gd name="connsiteY3" fmla="*/ 0 h 1058593"/>
                  <a:gd name="connsiteX4" fmla="*/ 1229927 w 1250589"/>
                  <a:gd name="connsiteY4" fmla="*/ 13716 h 1058593"/>
                  <a:gd name="connsiteX5" fmla="*/ 1249929 w 1250589"/>
                  <a:gd name="connsiteY5" fmla="*/ 988595 h 1058593"/>
                  <a:gd name="connsiteX6" fmla="*/ 106167 w 1250589"/>
                  <a:gd name="connsiteY6" fmla="*/ 1050798 h 1058593"/>
                  <a:gd name="connsiteX7" fmla="*/ 33396 w 1250589"/>
                  <a:gd name="connsiteY7" fmla="*/ 1058037 h 1058593"/>
                  <a:gd name="connsiteX8" fmla="*/ 9393 w 1250589"/>
                  <a:gd name="connsiteY8" fmla="*/ 1049750 h 1058593"/>
                  <a:gd name="connsiteX9" fmla="*/ 20918 w 1250589"/>
                  <a:gd name="connsiteY9" fmla="*/ 824770 h 1058593"/>
                  <a:gd name="connsiteX10" fmla="*/ 43969 w 1250589"/>
                  <a:gd name="connsiteY10" fmla="*/ 396431 h 1058593"/>
                  <a:gd name="connsiteX11" fmla="*/ 53113 w 1250589"/>
                  <a:gd name="connsiteY11" fmla="*/ 290322 h 1058593"/>
                  <a:gd name="connsiteX0" fmla="*/ 53114 w 1250590"/>
                  <a:gd name="connsiteY0" fmla="*/ 290322 h 1058050"/>
                  <a:gd name="connsiteX1" fmla="*/ 1050476 w 1250590"/>
                  <a:gd name="connsiteY1" fmla="*/ 263081 h 1058050"/>
                  <a:gd name="connsiteX2" fmla="*/ 1080576 w 1250590"/>
                  <a:gd name="connsiteY2" fmla="*/ 244697 h 1058050"/>
                  <a:gd name="connsiteX3" fmla="*/ 1223641 w 1250590"/>
                  <a:gd name="connsiteY3" fmla="*/ 0 h 1058050"/>
                  <a:gd name="connsiteX4" fmla="*/ 1229928 w 1250590"/>
                  <a:gd name="connsiteY4" fmla="*/ 13716 h 1058050"/>
                  <a:gd name="connsiteX5" fmla="*/ 1249930 w 1250590"/>
                  <a:gd name="connsiteY5" fmla="*/ 1011439 h 1058050"/>
                  <a:gd name="connsiteX6" fmla="*/ 106168 w 1250590"/>
                  <a:gd name="connsiteY6" fmla="*/ 1050798 h 1058050"/>
                  <a:gd name="connsiteX7" fmla="*/ 33397 w 1250590"/>
                  <a:gd name="connsiteY7" fmla="*/ 1058037 h 1058050"/>
                  <a:gd name="connsiteX8" fmla="*/ 9394 w 1250590"/>
                  <a:gd name="connsiteY8" fmla="*/ 1049750 h 1058050"/>
                  <a:gd name="connsiteX9" fmla="*/ 20919 w 1250590"/>
                  <a:gd name="connsiteY9" fmla="*/ 824770 h 1058050"/>
                  <a:gd name="connsiteX10" fmla="*/ 43970 w 1250590"/>
                  <a:gd name="connsiteY10" fmla="*/ 396431 h 1058050"/>
                  <a:gd name="connsiteX11" fmla="*/ 53114 w 1250590"/>
                  <a:gd name="connsiteY11" fmla="*/ 290322 h 1058050"/>
                  <a:gd name="connsiteX0" fmla="*/ 53114 w 1250590"/>
                  <a:gd name="connsiteY0" fmla="*/ 290322 h 1058593"/>
                  <a:gd name="connsiteX1" fmla="*/ 1050476 w 1250590"/>
                  <a:gd name="connsiteY1" fmla="*/ 263081 h 1058593"/>
                  <a:gd name="connsiteX2" fmla="*/ 1080576 w 1250590"/>
                  <a:gd name="connsiteY2" fmla="*/ 244697 h 1058593"/>
                  <a:gd name="connsiteX3" fmla="*/ 1223641 w 1250590"/>
                  <a:gd name="connsiteY3" fmla="*/ 0 h 1058593"/>
                  <a:gd name="connsiteX4" fmla="*/ 1229928 w 1250590"/>
                  <a:gd name="connsiteY4" fmla="*/ 13716 h 1058593"/>
                  <a:gd name="connsiteX5" fmla="*/ 1249930 w 1250590"/>
                  <a:gd name="connsiteY5" fmla="*/ 988594 h 1058593"/>
                  <a:gd name="connsiteX6" fmla="*/ 106168 w 1250590"/>
                  <a:gd name="connsiteY6" fmla="*/ 1050798 h 1058593"/>
                  <a:gd name="connsiteX7" fmla="*/ 33397 w 1250590"/>
                  <a:gd name="connsiteY7" fmla="*/ 1058037 h 1058593"/>
                  <a:gd name="connsiteX8" fmla="*/ 9394 w 1250590"/>
                  <a:gd name="connsiteY8" fmla="*/ 1049750 h 1058593"/>
                  <a:gd name="connsiteX9" fmla="*/ 20919 w 1250590"/>
                  <a:gd name="connsiteY9" fmla="*/ 824770 h 1058593"/>
                  <a:gd name="connsiteX10" fmla="*/ 43970 w 1250590"/>
                  <a:gd name="connsiteY10" fmla="*/ 396431 h 1058593"/>
                  <a:gd name="connsiteX11" fmla="*/ 53114 w 1250590"/>
                  <a:gd name="connsiteY11" fmla="*/ 290322 h 1058593"/>
                  <a:gd name="connsiteX0" fmla="*/ 53114 w 1251733"/>
                  <a:gd name="connsiteY0" fmla="*/ 290322 h 1058593"/>
                  <a:gd name="connsiteX1" fmla="*/ 1050476 w 1251733"/>
                  <a:gd name="connsiteY1" fmla="*/ 263081 h 1058593"/>
                  <a:gd name="connsiteX2" fmla="*/ 1080576 w 1251733"/>
                  <a:gd name="connsiteY2" fmla="*/ 244697 h 1058593"/>
                  <a:gd name="connsiteX3" fmla="*/ 1223641 w 1251733"/>
                  <a:gd name="connsiteY3" fmla="*/ 0 h 1058593"/>
                  <a:gd name="connsiteX4" fmla="*/ 1245158 w 1251733"/>
                  <a:gd name="connsiteY4" fmla="*/ 303083 h 1058593"/>
                  <a:gd name="connsiteX5" fmla="*/ 1249930 w 1251733"/>
                  <a:gd name="connsiteY5" fmla="*/ 988594 h 1058593"/>
                  <a:gd name="connsiteX6" fmla="*/ 106168 w 1251733"/>
                  <a:gd name="connsiteY6" fmla="*/ 1050798 h 1058593"/>
                  <a:gd name="connsiteX7" fmla="*/ 33397 w 1251733"/>
                  <a:gd name="connsiteY7" fmla="*/ 1058037 h 1058593"/>
                  <a:gd name="connsiteX8" fmla="*/ 9394 w 1251733"/>
                  <a:gd name="connsiteY8" fmla="*/ 1049750 h 1058593"/>
                  <a:gd name="connsiteX9" fmla="*/ 20919 w 1251733"/>
                  <a:gd name="connsiteY9" fmla="*/ 824770 h 1058593"/>
                  <a:gd name="connsiteX10" fmla="*/ 43970 w 1251733"/>
                  <a:gd name="connsiteY10" fmla="*/ 396431 h 1058593"/>
                  <a:gd name="connsiteX11" fmla="*/ 53114 w 1251733"/>
                  <a:gd name="connsiteY11" fmla="*/ 290322 h 1058593"/>
                  <a:gd name="connsiteX0" fmla="*/ 53114 w 1482704"/>
                  <a:gd name="connsiteY0" fmla="*/ 929976 h 1698247"/>
                  <a:gd name="connsiteX1" fmla="*/ 1050476 w 1482704"/>
                  <a:gd name="connsiteY1" fmla="*/ 902735 h 1698247"/>
                  <a:gd name="connsiteX2" fmla="*/ 1080576 w 1482704"/>
                  <a:gd name="connsiteY2" fmla="*/ 884351 h 1698247"/>
                  <a:gd name="connsiteX3" fmla="*/ 1482550 w 1482704"/>
                  <a:gd name="connsiteY3" fmla="*/ 0 h 1698247"/>
                  <a:gd name="connsiteX4" fmla="*/ 1245158 w 1482704"/>
                  <a:gd name="connsiteY4" fmla="*/ 942737 h 1698247"/>
                  <a:gd name="connsiteX5" fmla="*/ 1249930 w 1482704"/>
                  <a:gd name="connsiteY5" fmla="*/ 1628248 h 1698247"/>
                  <a:gd name="connsiteX6" fmla="*/ 106168 w 1482704"/>
                  <a:gd name="connsiteY6" fmla="*/ 1690452 h 1698247"/>
                  <a:gd name="connsiteX7" fmla="*/ 33397 w 1482704"/>
                  <a:gd name="connsiteY7" fmla="*/ 1697691 h 1698247"/>
                  <a:gd name="connsiteX8" fmla="*/ 9394 w 1482704"/>
                  <a:gd name="connsiteY8" fmla="*/ 1689404 h 1698247"/>
                  <a:gd name="connsiteX9" fmla="*/ 20919 w 1482704"/>
                  <a:gd name="connsiteY9" fmla="*/ 1464424 h 1698247"/>
                  <a:gd name="connsiteX10" fmla="*/ 43970 w 1482704"/>
                  <a:gd name="connsiteY10" fmla="*/ 1036085 h 1698247"/>
                  <a:gd name="connsiteX11" fmla="*/ 53114 w 1482704"/>
                  <a:gd name="connsiteY11" fmla="*/ 929976 h 1698247"/>
                  <a:gd name="connsiteX0" fmla="*/ 53114 w 1877223"/>
                  <a:gd name="connsiteY0" fmla="*/ 929976 h 1698247"/>
                  <a:gd name="connsiteX1" fmla="*/ 1050476 w 1877223"/>
                  <a:gd name="connsiteY1" fmla="*/ 902735 h 1698247"/>
                  <a:gd name="connsiteX2" fmla="*/ 1080576 w 1877223"/>
                  <a:gd name="connsiteY2" fmla="*/ 884351 h 1698247"/>
                  <a:gd name="connsiteX3" fmla="*/ 1482550 w 1877223"/>
                  <a:gd name="connsiteY3" fmla="*/ 0 h 1698247"/>
                  <a:gd name="connsiteX4" fmla="*/ 1877201 w 1877223"/>
                  <a:gd name="connsiteY4" fmla="*/ 851358 h 1698247"/>
                  <a:gd name="connsiteX5" fmla="*/ 1249930 w 1877223"/>
                  <a:gd name="connsiteY5" fmla="*/ 1628248 h 1698247"/>
                  <a:gd name="connsiteX6" fmla="*/ 106168 w 1877223"/>
                  <a:gd name="connsiteY6" fmla="*/ 1690452 h 1698247"/>
                  <a:gd name="connsiteX7" fmla="*/ 33397 w 1877223"/>
                  <a:gd name="connsiteY7" fmla="*/ 1697691 h 1698247"/>
                  <a:gd name="connsiteX8" fmla="*/ 9394 w 1877223"/>
                  <a:gd name="connsiteY8" fmla="*/ 1689404 h 1698247"/>
                  <a:gd name="connsiteX9" fmla="*/ 20919 w 1877223"/>
                  <a:gd name="connsiteY9" fmla="*/ 1464424 h 1698247"/>
                  <a:gd name="connsiteX10" fmla="*/ 43970 w 1877223"/>
                  <a:gd name="connsiteY10" fmla="*/ 1036085 h 1698247"/>
                  <a:gd name="connsiteX11" fmla="*/ 53114 w 1877223"/>
                  <a:gd name="connsiteY11" fmla="*/ 929976 h 1698247"/>
                  <a:gd name="connsiteX0" fmla="*/ 100010 w 1944759"/>
                  <a:gd name="connsiteY0" fmla="*/ 929976 h 1700142"/>
                  <a:gd name="connsiteX1" fmla="*/ 1097372 w 1944759"/>
                  <a:gd name="connsiteY1" fmla="*/ 902735 h 1700142"/>
                  <a:gd name="connsiteX2" fmla="*/ 1127472 w 1944759"/>
                  <a:gd name="connsiteY2" fmla="*/ 884351 h 1700142"/>
                  <a:gd name="connsiteX3" fmla="*/ 1529446 w 1944759"/>
                  <a:gd name="connsiteY3" fmla="*/ 0 h 1700142"/>
                  <a:gd name="connsiteX4" fmla="*/ 1924097 w 1944759"/>
                  <a:gd name="connsiteY4" fmla="*/ 851358 h 1700142"/>
                  <a:gd name="connsiteX5" fmla="*/ 1944099 w 1944759"/>
                  <a:gd name="connsiteY5" fmla="*/ 1597788 h 1700142"/>
                  <a:gd name="connsiteX6" fmla="*/ 153064 w 1944759"/>
                  <a:gd name="connsiteY6" fmla="*/ 1690452 h 1700142"/>
                  <a:gd name="connsiteX7" fmla="*/ 80293 w 1944759"/>
                  <a:gd name="connsiteY7" fmla="*/ 1697691 h 1700142"/>
                  <a:gd name="connsiteX8" fmla="*/ 56290 w 1944759"/>
                  <a:gd name="connsiteY8" fmla="*/ 1689404 h 1700142"/>
                  <a:gd name="connsiteX9" fmla="*/ 67815 w 1944759"/>
                  <a:gd name="connsiteY9" fmla="*/ 1464424 h 1700142"/>
                  <a:gd name="connsiteX10" fmla="*/ 90866 w 1944759"/>
                  <a:gd name="connsiteY10" fmla="*/ 1036085 h 1700142"/>
                  <a:gd name="connsiteX11" fmla="*/ 100010 w 1944759"/>
                  <a:gd name="connsiteY11" fmla="*/ 929976 h 1700142"/>
                  <a:gd name="connsiteX0" fmla="*/ 770710 w 2615459"/>
                  <a:gd name="connsiteY0" fmla="*/ 929976 h 1700142"/>
                  <a:gd name="connsiteX1" fmla="*/ 1768072 w 2615459"/>
                  <a:gd name="connsiteY1" fmla="*/ 902735 h 1700142"/>
                  <a:gd name="connsiteX2" fmla="*/ 1798172 w 2615459"/>
                  <a:gd name="connsiteY2" fmla="*/ 884351 h 1700142"/>
                  <a:gd name="connsiteX3" fmla="*/ 2200146 w 2615459"/>
                  <a:gd name="connsiteY3" fmla="*/ 0 h 1700142"/>
                  <a:gd name="connsiteX4" fmla="*/ 2594797 w 2615459"/>
                  <a:gd name="connsiteY4" fmla="*/ 851358 h 1700142"/>
                  <a:gd name="connsiteX5" fmla="*/ 2614799 w 2615459"/>
                  <a:gd name="connsiteY5" fmla="*/ 1597788 h 1700142"/>
                  <a:gd name="connsiteX6" fmla="*/ 823764 w 2615459"/>
                  <a:gd name="connsiteY6" fmla="*/ 1690452 h 1700142"/>
                  <a:gd name="connsiteX7" fmla="*/ 750993 w 2615459"/>
                  <a:gd name="connsiteY7" fmla="*/ 1697691 h 1700142"/>
                  <a:gd name="connsiteX8" fmla="*/ 726990 w 2615459"/>
                  <a:gd name="connsiteY8" fmla="*/ 1689404 h 1700142"/>
                  <a:gd name="connsiteX9" fmla="*/ 738515 w 2615459"/>
                  <a:gd name="connsiteY9" fmla="*/ 1464424 h 1700142"/>
                  <a:gd name="connsiteX10" fmla="*/ 69 w 2615459"/>
                  <a:gd name="connsiteY10" fmla="*/ 959936 h 1700142"/>
                  <a:gd name="connsiteX11" fmla="*/ 770710 w 2615459"/>
                  <a:gd name="connsiteY11" fmla="*/ 929976 h 1700142"/>
                  <a:gd name="connsiteX0" fmla="*/ 770706 w 2615455"/>
                  <a:gd name="connsiteY0" fmla="*/ 929976 h 1700142"/>
                  <a:gd name="connsiteX1" fmla="*/ 1768068 w 2615455"/>
                  <a:gd name="connsiteY1" fmla="*/ 902735 h 1700142"/>
                  <a:gd name="connsiteX2" fmla="*/ 1798168 w 2615455"/>
                  <a:gd name="connsiteY2" fmla="*/ 884351 h 1700142"/>
                  <a:gd name="connsiteX3" fmla="*/ 2200142 w 2615455"/>
                  <a:gd name="connsiteY3" fmla="*/ 0 h 1700142"/>
                  <a:gd name="connsiteX4" fmla="*/ 2594793 w 2615455"/>
                  <a:gd name="connsiteY4" fmla="*/ 851358 h 1700142"/>
                  <a:gd name="connsiteX5" fmla="*/ 2614795 w 2615455"/>
                  <a:gd name="connsiteY5" fmla="*/ 1597788 h 1700142"/>
                  <a:gd name="connsiteX6" fmla="*/ 823760 w 2615455"/>
                  <a:gd name="connsiteY6" fmla="*/ 1690452 h 1700142"/>
                  <a:gd name="connsiteX7" fmla="*/ 750989 w 2615455"/>
                  <a:gd name="connsiteY7" fmla="*/ 1697691 h 1700142"/>
                  <a:gd name="connsiteX8" fmla="*/ 726986 w 2615455"/>
                  <a:gd name="connsiteY8" fmla="*/ 1689404 h 1700142"/>
                  <a:gd name="connsiteX9" fmla="*/ 65 w 2615455"/>
                  <a:gd name="connsiteY9" fmla="*/ 959936 h 1700142"/>
                  <a:gd name="connsiteX10" fmla="*/ 770706 w 2615455"/>
                  <a:gd name="connsiteY10" fmla="*/ 929976 h 1700142"/>
                  <a:gd name="connsiteX0" fmla="*/ 770655 w 2615404"/>
                  <a:gd name="connsiteY0" fmla="*/ 929976 h 1753659"/>
                  <a:gd name="connsiteX1" fmla="*/ 1768017 w 2615404"/>
                  <a:gd name="connsiteY1" fmla="*/ 902735 h 1753659"/>
                  <a:gd name="connsiteX2" fmla="*/ 1798117 w 2615404"/>
                  <a:gd name="connsiteY2" fmla="*/ 884351 h 1753659"/>
                  <a:gd name="connsiteX3" fmla="*/ 2200091 w 2615404"/>
                  <a:gd name="connsiteY3" fmla="*/ 0 h 1753659"/>
                  <a:gd name="connsiteX4" fmla="*/ 2594742 w 2615404"/>
                  <a:gd name="connsiteY4" fmla="*/ 851358 h 1753659"/>
                  <a:gd name="connsiteX5" fmla="*/ 2614744 w 2615404"/>
                  <a:gd name="connsiteY5" fmla="*/ 1597788 h 1753659"/>
                  <a:gd name="connsiteX6" fmla="*/ 823709 w 2615404"/>
                  <a:gd name="connsiteY6" fmla="*/ 1690452 h 1753659"/>
                  <a:gd name="connsiteX7" fmla="*/ 750938 w 2615404"/>
                  <a:gd name="connsiteY7" fmla="*/ 1697691 h 1753659"/>
                  <a:gd name="connsiteX8" fmla="*/ 14 w 2615404"/>
                  <a:gd name="connsiteY8" fmla="*/ 959936 h 1753659"/>
                  <a:gd name="connsiteX9" fmla="*/ 770655 w 2615404"/>
                  <a:gd name="connsiteY9" fmla="*/ 929976 h 1753659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725281"/>
                  <a:gd name="connsiteX1" fmla="*/ 1768003 w 2615390"/>
                  <a:gd name="connsiteY1" fmla="*/ 902735 h 1725281"/>
                  <a:gd name="connsiteX2" fmla="*/ 1798103 w 2615390"/>
                  <a:gd name="connsiteY2" fmla="*/ 884351 h 1725281"/>
                  <a:gd name="connsiteX3" fmla="*/ 2200077 w 2615390"/>
                  <a:gd name="connsiteY3" fmla="*/ 0 h 1725281"/>
                  <a:gd name="connsiteX4" fmla="*/ 2594728 w 2615390"/>
                  <a:gd name="connsiteY4" fmla="*/ 851358 h 1725281"/>
                  <a:gd name="connsiteX5" fmla="*/ 2614730 w 2615390"/>
                  <a:gd name="connsiteY5" fmla="*/ 1597788 h 1725281"/>
                  <a:gd name="connsiteX6" fmla="*/ 823695 w 2615390"/>
                  <a:gd name="connsiteY6" fmla="*/ 1690452 h 1725281"/>
                  <a:gd name="connsiteX7" fmla="*/ 0 w 2615390"/>
                  <a:gd name="connsiteY7" fmla="*/ 959936 h 1725281"/>
                  <a:gd name="connsiteX8" fmla="*/ 770641 w 2615390"/>
                  <a:gd name="connsiteY8" fmla="*/ 929976 h 1725281"/>
                  <a:gd name="connsiteX0" fmla="*/ 770641 w 2615390"/>
                  <a:gd name="connsiteY0" fmla="*/ 929976 h 1690452"/>
                  <a:gd name="connsiteX1" fmla="*/ 1768003 w 2615390"/>
                  <a:gd name="connsiteY1" fmla="*/ 902735 h 1690452"/>
                  <a:gd name="connsiteX2" fmla="*/ 1798103 w 2615390"/>
                  <a:gd name="connsiteY2" fmla="*/ 884351 h 1690452"/>
                  <a:gd name="connsiteX3" fmla="*/ 2200077 w 2615390"/>
                  <a:gd name="connsiteY3" fmla="*/ 0 h 1690452"/>
                  <a:gd name="connsiteX4" fmla="*/ 2594728 w 2615390"/>
                  <a:gd name="connsiteY4" fmla="*/ 851358 h 1690452"/>
                  <a:gd name="connsiteX5" fmla="*/ 2614730 w 2615390"/>
                  <a:gd name="connsiteY5" fmla="*/ 1597788 h 1690452"/>
                  <a:gd name="connsiteX6" fmla="*/ 823695 w 2615390"/>
                  <a:gd name="connsiteY6" fmla="*/ 1690452 h 1690452"/>
                  <a:gd name="connsiteX7" fmla="*/ 0 w 2615390"/>
                  <a:gd name="connsiteY7" fmla="*/ 959936 h 1690452"/>
                  <a:gd name="connsiteX8" fmla="*/ 770641 w 2615390"/>
                  <a:gd name="connsiteY8" fmla="*/ 929976 h 1690452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59993"/>
                  <a:gd name="connsiteX1" fmla="*/ 1768003 w 2615390"/>
                  <a:gd name="connsiteY1" fmla="*/ 902735 h 1659993"/>
                  <a:gd name="connsiteX2" fmla="*/ 1798103 w 2615390"/>
                  <a:gd name="connsiteY2" fmla="*/ 884351 h 1659993"/>
                  <a:gd name="connsiteX3" fmla="*/ 2200077 w 2615390"/>
                  <a:gd name="connsiteY3" fmla="*/ 0 h 1659993"/>
                  <a:gd name="connsiteX4" fmla="*/ 2594728 w 2615390"/>
                  <a:gd name="connsiteY4" fmla="*/ 851358 h 1659993"/>
                  <a:gd name="connsiteX5" fmla="*/ 2614730 w 2615390"/>
                  <a:gd name="connsiteY5" fmla="*/ 1597788 h 1659993"/>
                  <a:gd name="connsiteX6" fmla="*/ 16508 w 2615390"/>
                  <a:gd name="connsiteY6" fmla="*/ 1659993 h 1659993"/>
                  <a:gd name="connsiteX7" fmla="*/ 0 w 2615390"/>
                  <a:gd name="connsiteY7" fmla="*/ 959936 h 1659993"/>
                  <a:gd name="connsiteX8" fmla="*/ 770641 w 2615390"/>
                  <a:gd name="connsiteY8" fmla="*/ 929976 h 1659993"/>
                  <a:gd name="connsiteX0" fmla="*/ 770641 w 2615390"/>
                  <a:gd name="connsiteY0" fmla="*/ 929976 h 1662883"/>
                  <a:gd name="connsiteX1" fmla="*/ 1768003 w 2615390"/>
                  <a:gd name="connsiteY1" fmla="*/ 902735 h 1662883"/>
                  <a:gd name="connsiteX2" fmla="*/ 1798103 w 2615390"/>
                  <a:gd name="connsiteY2" fmla="*/ 884351 h 1662883"/>
                  <a:gd name="connsiteX3" fmla="*/ 2200077 w 2615390"/>
                  <a:gd name="connsiteY3" fmla="*/ 0 h 1662883"/>
                  <a:gd name="connsiteX4" fmla="*/ 2594728 w 2615390"/>
                  <a:gd name="connsiteY4" fmla="*/ 851358 h 1662883"/>
                  <a:gd name="connsiteX5" fmla="*/ 2614730 w 2615390"/>
                  <a:gd name="connsiteY5" fmla="*/ 1597788 h 1662883"/>
                  <a:gd name="connsiteX6" fmla="*/ 16508 w 2615390"/>
                  <a:gd name="connsiteY6" fmla="*/ 1659993 h 1662883"/>
                  <a:gd name="connsiteX7" fmla="*/ 0 w 2615390"/>
                  <a:gd name="connsiteY7" fmla="*/ 959936 h 1662883"/>
                  <a:gd name="connsiteX8" fmla="*/ 770641 w 2615390"/>
                  <a:gd name="connsiteY8" fmla="*/ 929976 h 1662883"/>
                  <a:gd name="connsiteX0" fmla="*/ 770641 w 2615390"/>
                  <a:gd name="connsiteY0" fmla="*/ 92997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8" fmla="*/ 770641 w 2615390"/>
                  <a:gd name="connsiteY8" fmla="*/ 92997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68003 w 2615390"/>
                  <a:gd name="connsiteY1" fmla="*/ 902735 h 1663277"/>
                  <a:gd name="connsiteX2" fmla="*/ 1798103 w 2615390"/>
                  <a:gd name="connsiteY2" fmla="*/ 884351 h 1663277"/>
                  <a:gd name="connsiteX3" fmla="*/ 2200077 w 2615390"/>
                  <a:gd name="connsiteY3" fmla="*/ 0 h 1663277"/>
                  <a:gd name="connsiteX4" fmla="*/ 2594728 w 2615390"/>
                  <a:gd name="connsiteY4" fmla="*/ 851358 h 1663277"/>
                  <a:gd name="connsiteX5" fmla="*/ 2614730 w 2615390"/>
                  <a:gd name="connsiteY5" fmla="*/ 1597788 h 1663277"/>
                  <a:gd name="connsiteX6" fmla="*/ 16508 w 2615390"/>
                  <a:gd name="connsiteY6" fmla="*/ 1659993 h 1663277"/>
                  <a:gd name="connsiteX7" fmla="*/ 0 w 2615390"/>
                  <a:gd name="connsiteY7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59936 h 1663277"/>
                  <a:gd name="connsiteX1" fmla="*/ 1798103 w 2615390"/>
                  <a:gd name="connsiteY1" fmla="*/ 884351 h 1663277"/>
                  <a:gd name="connsiteX2" fmla="*/ 2200077 w 2615390"/>
                  <a:gd name="connsiteY2" fmla="*/ 0 h 1663277"/>
                  <a:gd name="connsiteX3" fmla="*/ 2594728 w 2615390"/>
                  <a:gd name="connsiteY3" fmla="*/ 851358 h 1663277"/>
                  <a:gd name="connsiteX4" fmla="*/ 2614730 w 2615390"/>
                  <a:gd name="connsiteY4" fmla="*/ 1597788 h 1663277"/>
                  <a:gd name="connsiteX5" fmla="*/ 16508 w 2615390"/>
                  <a:gd name="connsiteY5" fmla="*/ 1659993 h 1663277"/>
                  <a:gd name="connsiteX6" fmla="*/ 0 w 2615390"/>
                  <a:gd name="connsiteY6" fmla="*/ 959936 h 166327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8103 w 2615390"/>
                  <a:gd name="connsiteY1" fmla="*/ 905911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  <a:gd name="connsiteX0" fmla="*/ 0 w 2615390"/>
                  <a:gd name="connsiteY0" fmla="*/ 981496 h 1684837"/>
                  <a:gd name="connsiteX1" fmla="*/ 1793791 w 2615390"/>
                  <a:gd name="connsiteY1" fmla="*/ 918847 h 1684837"/>
                  <a:gd name="connsiteX2" fmla="*/ 2210857 w 2615390"/>
                  <a:gd name="connsiteY2" fmla="*/ 0 h 1684837"/>
                  <a:gd name="connsiteX3" fmla="*/ 2594728 w 2615390"/>
                  <a:gd name="connsiteY3" fmla="*/ 872918 h 1684837"/>
                  <a:gd name="connsiteX4" fmla="*/ 2614730 w 2615390"/>
                  <a:gd name="connsiteY4" fmla="*/ 1619348 h 1684837"/>
                  <a:gd name="connsiteX5" fmla="*/ 16508 w 2615390"/>
                  <a:gd name="connsiteY5" fmla="*/ 1681553 h 1684837"/>
                  <a:gd name="connsiteX6" fmla="*/ 0 w 2615390"/>
                  <a:gd name="connsiteY6" fmla="*/ 981496 h 168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5390" h="1684837">
                    <a:moveTo>
                      <a:pt x="0" y="981496"/>
                    </a:moveTo>
                    <a:lnTo>
                      <a:pt x="1793791" y="918847"/>
                    </a:lnTo>
                    <a:cubicBezTo>
                      <a:pt x="1983675" y="571282"/>
                      <a:pt x="2137170" y="154935"/>
                      <a:pt x="2210857" y="0"/>
                    </a:cubicBezTo>
                    <a:cubicBezTo>
                      <a:pt x="2282778" y="170362"/>
                      <a:pt x="2590441" y="869394"/>
                      <a:pt x="2594728" y="872918"/>
                    </a:cubicBezTo>
                    <a:cubicBezTo>
                      <a:pt x="2599110" y="1036415"/>
                      <a:pt x="2619264" y="1347506"/>
                      <a:pt x="2614730" y="1619348"/>
                    </a:cubicBezTo>
                    <a:cubicBezTo>
                      <a:pt x="1979643" y="1657851"/>
                      <a:pt x="604596" y="1696484"/>
                      <a:pt x="16508" y="1681553"/>
                    </a:cubicBezTo>
                    <a:cubicBezTo>
                      <a:pt x="7159" y="1483865"/>
                      <a:pt x="8842" y="1108242"/>
                      <a:pt x="0" y="9814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495">
                <a:extLst>
                  <a:ext uri="{FF2B5EF4-FFF2-40B4-BE49-F238E27FC236}">
                    <a16:creationId xmlns:a16="http://schemas.microsoft.com/office/drawing/2014/main" id="{6347AF76-0069-4103-AA93-34BFDFA7E44B}"/>
                  </a:ext>
                </a:extLst>
              </p:cNvPr>
              <p:cNvSpPr/>
              <p:nvPr/>
            </p:nvSpPr>
            <p:spPr>
              <a:xfrm>
                <a:off x="1784217" y="1235412"/>
                <a:ext cx="3002845" cy="3773412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506">
                <a:extLst>
                  <a:ext uri="{FF2B5EF4-FFF2-40B4-BE49-F238E27FC236}">
                    <a16:creationId xmlns:a16="http://schemas.microsoft.com/office/drawing/2014/main" id="{00AE8CFC-634F-4365-94FF-9A901F2BD944}"/>
                  </a:ext>
                </a:extLst>
              </p:cNvPr>
              <p:cNvSpPr/>
              <p:nvPr/>
            </p:nvSpPr>
            <p:spPr>
              <a:xfrm>
                <a:off x="4133054" y="2759980"/>
                <a:ext cx="661795" cy="2118736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71069 w 516225"/>
                  <a:gd name="connsiteY6" fmla="*/ 220580 h 1662136"/>
                  <a:gd name="connsiteX7" fmla="*/ 231172 w 516225"/>
                  <a:gd name="connsiteY7" fmla="*/ 63227 h 1662136"/>
                  <a:gd name="connsiteX8" fmla="*/ 250793 w 516225"/>
                  <a:gd name="connsiteY8" fmla="*/ 12173 h 1662136"/>
                  <a:gd name="connsiteX9" fmla="*/ 261747 w 516225"/>
                  <a:gd name="connsiteY9" fmla="*/ 362 h 1662136"/>
                  <a:gd name="connsiteX10" fmla="*/ 272701 w 516225"/>
                  <a:gd name="connsiteY10" fmla="*/ 10840 h 1662136"/>
                  <a:gd name="connsiteX11" fmla="*/ 326231 w 516225"/>
                  <a:gd name="connsiteY11" fmla="*/ 142666 h 1662136"/>
                  <a:gd name="connsiteX12" fmla="*/ 364617 w 516225"/>
                  <a:gd name="connsiteY12" fmla="*/ 237630 h 1662136"/>
                  <a:gd name="connsiteX13" fmla="*/ 433864 w 516225"/>
                  <a:gd name="connsiteY13" fmla="*/ 411937 h 1662136"/>
                  <a:gd name="connsiteX14" fmla="*/ 480060 w 516225"/>
                  <a:gd name="connsiteY14" fmla="*/ 529000 h 1662136"/>
                  <a:gd name="connsiteX15" fmla="*/ 489395 w 516225"/>
                  <a:gd name="connsiteY15" fmla="*/ 651682 h 1662136"/>
                  <a:gd name="connsiteX16" fmla="*/ 506635 w 516225"/>
                  <a:gd name="connsiteY16" fmla="*/ 1232992 h 1662136"/>
                  <a:gd name="connsiteX17" fmla="*/ 512350 w 516225"/>
                  <a:gd name="connsiteY17" fmla="*/ 1433970 h 1662136"/>
                  <a:gd name="connsiteX18" fmla="*/ 514921 w 516225"/>
                  <a:gd name="connsiteY18" fmla="*/ 1500169 h 1662136"/>
                  <a:gd name="connsiteX19" fmla="*/ 515588 w 516225"/>
                  <a:gd name="connsiteY19" fmla="*/ 1511503 h 1662136"/>
                  <a:gd name="connsiteX20" fmla="*/ 516160 w 516225"/>
                  <a:gd name="connsiteY20" fmla="*/ 1593609 h 1662136"/>
                  <a:gd name="connsiteX21" fmla="*/ 496920 w 516225"/>
                  <a:gd name="connsiteY21" fmla="*/ 1616850 h 1662136"/>
                  <a:gd name="connsiteX22" fmla="*/ 148686 w 516225"/>
                  <a:gd name="connsiteY22" fmla="*/ 1651807 h 1662136"/>
                  <a:gd name="connsiteX23" fmla="*/ 72009 w 516225"/>
                  <a:gd name="connsiteY23" fmla="*/ 1660855 h 1662136"/>
                  <a:gd name="connsiteX24" fmla="*/ 36195 w 516225"/>
                  <a:gd name="connsiteY24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171069 w 516225"/>
                  <a:gd name="connsiteY5" fmla="*/ 220580 h 1662136"/>
                  <a:gd name="connsiteX6" fmla="*/ 231172 w 516225"/>
                  <a:gd name="connsiteY6" fmla="*/ 63227 h 1662136"/>
                  <a:gd name="connsiteX7" fmla="*/ 250793 w 516225"/>
                  <a:gd name="connsiteY7" fmla="*/ 12173 h 1662136"/>
                  <a:gd name="connsiteX8" fmla="*/ 261747 w 516225"/>
                  <a:gd name="connsiteY8" fmla="*/ 362 h 1662136"/>
                  <a:gd name="connsiteX9" fmla="*/ 272701 w 516225"/>
                  <a:gd name="connsiteY9" fmla="*/ 10840 h 1662136"/>
                  <a:gd name="connsiteX10" fmla="*/ 326231 w 516225"/>
                  <a:gd name="connsiteY10" fmla="*/ 142666 h 1662136"/>
                  <a:gd name="connsiteX11" fmla="*/ 364617 w 516225"/>
                  <a:gd name="connsiteY11" fmla="*/ 237630 h 1662136"/>
                  <a:gd name="connsiteX12" fmla="*/ 433864 w 516225"/>
                  <a:gd name="connsiteY12" fmla="*/ 411937 h 1662136"/>
                  <a:gd name="connsiteX13" fmla="*/ 480060 w 516225"/>
                  <a:gd name="connsiteY13" fmla="*/ 529000 h 1662136"/>
                  <a:gd name="connsiteX14" fmla="*/ 489395 w 516225"/>
                  <a:gd name="connsiteY14" fmla="*/ 651682 h 1662136"/>
                  <a:gd name="connsiteX15" fmla="*/ 506635 w 516225"/>
                  <a:gd name="connsiteY15" fmla="*/ 1232992 h 1662136"/>
                  <a:gd name="connsiteX16" fmla="*/ 512350 w 516225"/>
                  <a:gd name="connsiteY16" fmla="*/ 1433970 h 1662136"/>
                  <a:gd name="connsiteX17" fmla="*/ 514921 w 516225"/>
                  <a:gd name="connsiteY17" fmla="*/ 1500169 h 1662136"/>
                  <a:gd name="connsiteX18" fmla="*/ 515588 w 516225"/>
                  <a:gd name="connsiteY18" fmla="*/ 1511503 h 1662136"/>
                  <a:gd name="connsiteX19" fmla="*/ 516160 w 516225"/>
                  <a:gd name="connsiteY19" fmla="*/ 1593609 h 1662136"/>
                  <a:gd name="connsiteX20" fmla="*/ 496920 w 516225"/>
                  <a:gd name="connsiteY20" fmla="*/ 1616850 h 1662136"/>
                  <a:gd name="connsiteX21" fmla="*/ 148686 w 516225"/>
                  <a:gd name="connsiteY21" fmla="*/ 1651807 h 1662136"/>
                  <a:gd name="connsiteX22" fmla="*/ 72009 w 516225"/>
                  <a:gd name="connsiteY22" fmla="*/ 1660855 h 1662136"/>
                  <a:gd name="connsiteX23" fmla="*/ 36195 w 516225"/>
                  <a:gd name="connsiteY2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171069 w 516225"/>
                  <a:gd name="connsiteY4" fmla="*/ 220580 h 1662136"/>
                  <a:gd name="connsiteX5" fmla="*/ 231172 w 516225"/>
                  <a:gd name="connsiteY5" fmla="*/ 63227 h 1662136"/>
                  <a:gd name="connsiteX6" fmla="*/ 250793 w 516225"/>
                  <a:gd name="connsiteY6" fmla="*/ 12173 h 1662136"/>
                  <a:gd name="connsiteX7" fmla="*/ 261747 w 516225"/>
                  <a:gd name="connsiteY7" fmla="*/ 362 h 1662136"/>
                  <a:gd name="connsiteX8" fmla="*/ 272701 w 516225"/>
                  <a:gd name="connsiteY8" fmla="*/ 10840 h 1662136"/>
                  <a:gd name="connsiteX9" fmla="*/ 326231 w 516225"/>
                  <a:gd name="connsiteY9" fmla="*/ 142666 h 1662136"/>
                  <a:gd name="connsiteX10" fmla="*/ 364617 w 516225"/>
                  <a:gd name="connsiteY10" fmla="*/ 237630 h 1662136"/>
                  <a:gd name="connsiteX11" fmla="*/ 433864 w 516225"/>
                  <a:gd name="connsiteY11" fmla="*/ 411937 h 1662136"/>
                  <a:gd name="connsiteX12" fmla="*/ 480060 w 516225"/>
                  <a:gd name="connsiteY12" fmla="*/ 529000 h 1662136"/>
                  <a:gd name="connsiteX13" fmla="*/ 489395 w 516225"/>
                  <a:gd name="connsiteY13" fmla="*/ 651682 h 1662136"/>
                  <a:gd name="connsiteX14" fmla="*/ 506635 w 516225"/>
                  <a:gd name="connsiteY14" fmla="*/ 1232992 h 1662136"/>
                  <a:gd name="connsiteX15" fmla="*/ 512350 w 516225"/>
                  <a:gd name="connsiteY15" fmla="*/ 1433970 h 1662136"/>
                  <a:gd name="connsiteX16" fmla="*/ 514921 w 516225"/>
                  <a:gd name="connsiteY16" fmla="*/ 1500169 h 1662136"/>
                  <a:gd name="connsiteX17" fmla="*/ 515588 w 516225"/>
                  <a:gd name="connsiteY17" fmla="*/ 1511503 h 1662136"/>
                  <a:gd name="connsiteX18" fmla="*/ 516160 w 516225"/>
                  <a:gd name="connsiteY18" fmla="*/ 1593609 h 1662136"/>
                  <a:gd name="connsiteX19" fmla="*/ 496920 w 516225"/>
                  <a:gd name="connsiteY19" fmla="*/ 1616850 h 1662136"/>
                  <a:gd name="connsiteX20" fmla="*/ 148686 w 516225"/>
                  <a:gd name="connsiteY20" fmla="*/ 1651807 h 1662136"/>
                  <a:gd name="connsiteX21" fmla="*/ 72009 w 516225"/>
                  <a:gd name="connsiteY21" fmla="*/ 1660855 h 1662136"/>
                  <a:gd name="connsiteX22" fmla="*/ 36195 w 516225"/>
                  <a:gd name="connsiteY2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31172 w 516225"/>
                  <a:gd name="connsiteY4" fmla="*/ 63227 h 1662136"/>
                  <a:gd name="connsiteX5" fmla="*/ 250793 w 516225"/>
                  <a:gd name="connsiteY5" fmla="*/ 12173 h 1662136"/>
                  <a:gd name="connsiteX6" fmla="*/ 261747 w 516225"/>
                  <a:gd name="connsiteY6" fmla="*/ 362 h 1662136"/>
                  <a:gd name="connsiteX7" fmla="*/ 272701 w 516225"/>
                  <a:gd name="connsiteY7" fmla="*/ 10840 h 1662136"/>
                  <a:gd name="connsiteX8" fmla="*/ 326231 w 516225"/>
                  <a:gd name="connsiteY8" fmla="*/ 142666 h 1662136"/>
                  <a:gd name="connsiteX9" fmla="*/ 364617 w 516225"/>
                  <a:gd name="connsiteY9" fmla="*/ 237630 h 1662136"/>
                  <a:gd name="connsiteX10" fmla="*/ 433864 w 516225"/>
                  <a:gd name="connsiteY10" fmla="*/ 411937 h 1662136"/>
                  <a:gd name="connsiteX11" fmla="*/ 480060 w 516225"/>
                  <a:gd name="connsiteY11" fmla="*/ 529000 h 1662136"/>
                  <a:gd name="connsiteX12" fmla="*/ 489395 w 516225"/>
                  <a:gd name="connsiteY12" fmla="*/ 651682 h 1662136"/>
                  <a:gd name="connsiteX13" fmla="*/ 506635 w 516225"/>
                  <a:gd name="connsiteY13" fmla="*/ 1232992 h 1662136"/>
                  <a:gd name="connsiteX14" fmla="*/ 512350 w 516225"/>
                  <a:gd name="connsiteY14" fmla="*/ 1433970 h 1662136"/>
                  <a:gd name="connsiteX15" fmla="*/ 514921 w 516225"/>
                  <a:gd name="connsiteY15" fmla="*/ 1500169 h 1662136"/>
                  <a:gd name="connsiteX16" fmla="*/ 515588 w 516225"/>
                  <a:gd name="connsiteY16" fmla="*/ 1511503 h 1662136"/>
                  <a:gd name="connsiteX17" fmla="*/ 516160 w 516225"/>
                  <a:gd name="connsiteY17" fmla="*/ 1593609 h 1662136"/>
                  <a:gd name="connsiteX18" fmla="*/ 496920 w 516225"/>
                  <a:gd name="connsiteY18" fmla="*/ 1616850 h 1662136"/>
                  <a:gd name="connsiteX19" fmla="*/ 148686 w 516225"/>
                  <a:gd name="connsiteY19" fmla="*/ 1651807 h 1662136"/>
                  <a:gd name="connsiteX20" fmla="*/ 72009 w 516225"/>
                  <a:gd name="connsiteY20" fmla="*/ 1660855 h 1662136"/>
                  <a:gd name="connsiteX21" fmla="*/ 36195 w 516225"/>
                  <a:gd name="connsiteY21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364617 w 516225"/>
                  <a:gd name="connsiteY8" fmla="*/ 237630 h 1662136"/>
                  <a:gd name="connsiteX9" fmla="*/ 433864 w 516225"/>
                  <a:gd name="connsiteY9" fmla="*/ 411937 h 1662136"/>
                  <a:gd name="connsiteX10" fmla="*/ 480060 w 516225"/>
                  <a:gd name="connsiteY10" fmla="*/ 529000 h 1662136"/>
                  <a:gd name="connsiteX11" fmla="*/ 489395 w 516225"/>
                  <a:gd name="connsiteY11" fmla="*/ 651682 h 1662136"/>
                  <a:gd name="connsiteX12" fmla="*/ 506635 w 516225"/>
                  <a:gd name="connsiteY12" fmla="*/ 1232992 h 1662136"/>
                  <a:gd name="connsiteX13" fmla="*/ 512350 w 516225"/>
                  <a:gd name="connsiteY13" fmla="*/ 1433970 h 1662136"/>
                  <a:gd name="connsiteX14" fmla="*/ 514921 w 516225"/>
                  <a:gd name="connsiteY14" fmla="*/ 1500169 h 1662136"/>
                  <a:gd name="connsiteX15" fmla="*/ 515588 w 516225"/>
                  <a:gd name="connsiteY15" fmla="*/ 1511503 h 1662136"/>
                  <a:gd name="connsiteX16" fmla="*/ 516160 w 516225"/>
                  <a:gd name="connsiteY16" fmla="*/ 1593609 h 1662136"/>
                  <a:gd name="connsiteX17" fmla="*/ 496920 w 516225"/>
                  <a:gd name="connsiteY17" fmla="*/ 1616850 h 1662136"/>
                  <a:gd name="connsiteX18" fmla="*/ 148686 w 516225"/>
                  <a:gd name="connsiteY18" fmla="*/ 1651807 h 1662136"/>
                  <a:gd name="connsiteX19" fmla="*/ 72009 w 516225"/>
                  <a:gd name="connsiteY19" fmla="*/ 1660855 h 1662136"/>
                  <a:gd name="connsiteX20" fmla="*/ 36195 w 516225"/>
                  <a:gd name="connsiteY20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326231 w 516225"/>
                  <a:gd name="connsiteY7" fmla="*/ 142666 h 1662136"/>
                  <a:gd name="connsiteX8" fmla="*/ 433864 w 516225"/>
                  <a:gd name="connsiteY8" fmla="*/ 411937 h 1662136"/>
                  <a:gd name="connsiteX9" fmla="*/ 480060 w 516225"/>
                  <a:gd name="connsiteY9" fmla="*/ 529000 h 1662136"/>
                  <a:gd name="connsiteX10" fmla="*/ 489395 w 516225"/>
                  <a:gd name="connsiteY10" fmla="*/ 651682 h 1662136"/>
                  <a:gd name="connsiteX11" fmla="*/ 506635 w 516225"/>
                  <a:gd name="connsiteY11" fmla="*/ 1232992 h 1662136"/>
                  <a:gd name="connsiteX12" fmla="*/ 512350 w 516225"/>
                  <a:gd name="connsiteY12" fmla="*/ 1433970 h 1662136"/>
                  <a:gd name="connsiteX13" fmla="*/ 514921 w 516225"/>
                  <a:gd name="connsiteY13" fmla="*/ 1500169 h 1662136"/>
                  <a:gd name="connsiteX14" fmla="*/ 515588 w 516225"/>
                  <a:gd name="connsiteY14" fmla="*/ 1511503 h 1662136"/>
                  <a:gd name="connsiteX15" fmla="*/ 516160 w 516225"/>
                  <a:gd name="connsiteY15" fmla="*/ 1593609 h 1662136"/>
                  <a:gd name="connsiteX16" fmla="*/ 496920 w 516225"/>
                  <a:gd name="connsiteY16" fmla="*/ 1616850 h 1662136"/>
                  <a:gd name="connsiteX17" fmla="*/ 148686 w 516225"/>
                  <a:gd name="connsiteY17" fmla="*/ 1651807 h 1662136"/>
                  <a:gd name="connsiteX18" fmla="*/ 72009 w 516225"/>
                  <a:gd name="connsiteY18" fmla="*/ 1660855 h 1662136"/>
                  <a:gd name="connsiteX19" fmla="*/ 36195 w 516225"/>
                  <a:gd name="connsiteY19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33864 w 516225"/>
                  <a:gd name="connsiteY7" fmla="*/ 411937 h 1662136"/>
                  <a:gd name="connsiteX8" fmla="*/ 480060 w 516225"/>
                  <a:gd name="connsiteY8" fmla="*/ 529000 h 1662136"/>
                  <a:gd name="connsiteX9" fmla="*/ 489395 w 516225"/>
                  <a:gd name="connsiteY9" fmla="*/ 651682 h 1662136"/>
                  <a:gd name="connsiteX10" fmla="*/ 506635 w 516225"/>
                  <a:gd name="connsiteY10" fmla="*/ 1232992 h 1662136"/>
                  <a:gd name="connsiteX11" fmla="*/ 512350 w 516225"/>
                  <a:gd name="connsiteY11" fmla="*/ 1433970 h 1662136"/>
                  <a:gd name="connsiteX12" fmla="*/ 514921 w 516225"/>
                  <a:gd name="connsiteY12" fmla="*/ 1500169 h 1662136"/>
                  <a:gd name="connsiteX13" fmla="*/ 515588 w 516225"/>
                  <a:gd name="connsiteY13" fmla="*/ 1511503 h 1662136"/>
                  <a:gd name="connsiteX14" fmla="*/ 516160 w 516225"/>
                  <a:gd name="connsiteY14" fmla="*/ 1593609 h 1662136"/>
                  <a:gd name="connsiteX15" fmla="*/ 496920 w 516225"/>
                  <a:gd name="connsiteY15" fmla="*/ 1616850 h 1662136"/>
                  <a:gd name="connsiteX16" fmla="*/ 148686 w 516225"/>
                  <a:gd name="connsiteY16" fmla="*/ 1651807 h 1662136"/>
                  <a:gd name="connsiteX17" fmla="*/ 72009 w 516225"/>
                  <a:gd name="connsiteY17" fmla="*/ 1660855 h 1662136"/>
                  <a:gd name="connsiteX18" fmla="*/ 36195 w 516225"/>
                  <a:gd name="connsiteY18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489395 w 516225"/>
                  <a:gd name="connsiteY8" fmla="*/ 651682 h 1662136"/>
                  <a:gd name="connsiteX9" fmla="*/ 506635 w 516225"/>
                  <a:gd name="connsiteY9" fmla="*/ 1232992 h 1662136"/>
                  <a:gd name="connsiteX10" fmla="*/ 512350 w 516225"/>
                  <a:gd name="connsiteY10" fmla="*/ 1433970 h 1662136"/>
                  <a:gd name="connsiteX11" fmla="*/ 514921 w 516225"/>
                  <a:gd name="connsiteY11" fmla="*/ 1500169 h 1662136"/>
                  <a:gd name="connsiteX12" fmla="*/ 515588 w 516225"/>
                  <a:gd name="connsiteY12" fmla="*/ 1511503 h 1662136"/>
                  <a:gd name="connsiteX13" fmla="*/ 516160 w 516225"/>
                  <a:gd name="connsiteY13" fmla="*/ 1593609 h 1662136"/>
                  <a:gd name="connsiteX14" fmla="*/ 496920 w 516225"/>
                  <a:gd name="connsiteY14" fmla="*/ 1616850 h 1662136"/>
                  <a:gd name="connsiteX15" fmla="*/ 148686 w 516225"/>
                  <a:gd name="connsiteY15" fmla="*/ 1651807 h 1662136"/>
                  <a:gd name="connsiteX16" fmla="*/ 72009 w 516225"/>
                  <a:gd name="connsiteY16" fmla="*/ 1660855 h 1662136"/>
                  <a:gd name="connsiteX17" fmla="*/ 36195 w 516225"/>
                  <a:gd name="connsiteY17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06635 w 516225"/>
                  <a:gd name="connsiteY8" fmla="*/ 1232992 h 1662136"/>
                  <a:gd name="connsiteX9" fmla="*/ 512350 w 516225"/>
                  <a:gd name="connsiteY9" fmla="*/ 1433970 h 1662136"/>
                  <a:gd name="connsiteX10" fmla="*/ 514921 w 516225"/>
                  <a:gd name="connsiteY10" fmla="*/ 1500169 h 1662136"/>
                  <a:gd name="connsiteX11" fmla="*/ 515588 w 516225"/>
                  <a:gd name="connsiteY11" fmla="*/ 1511503 h 1662136"/>
                  <a:gd name="connsiteX12" fmla="*/ 516160 w 516225"/>
                  <a:gd name="connsiteY12" fmla="*/ 1593609 h 1662136"/>
                  <a:gd name="connsiteX13" fmla="*/ 496920 w 516225"/>
                  <a:gd name="connsiteY13" fmla="*/ 1616850 h 1662136"/>
                  <a:gd name="connsiteX14" fmla="*/ 148686 w 516225"/>
                  <a:gd name="connsiteY14" fmla="*/ 1651807 h 1662136"/>
                  <a:gd name="connsiteX15" fmla="*/ 72009 w 516225"/>
                  <a:gd name="connsiteY15" fmla="*/ 1660855 h 1662136"/>
                  <a:gd name="connsiteX16" fmla="*/ 36195 w 516225"/>
                  <a:gd name="connsiteY16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2350 w 516225"/>
                  <a:gd name="connsiteY8" fmla="*/ 1433970 h 1662136"/>
                  <a:gd name="connsiteX9" fmla="*/ 514921 w 516225"/>
                  <a:gd name="connsiteY9" fmla="*/ 1500169 h 1662136"/>
                  <a:gd name="connsiteX10" fmla="*/ 515588 w 516225"/>
                  <a:gd name="connsiteY10" fmla="*/ 1511503 h 1662136"/>
                  <a:gd name="connsiteX11" fmla="*/ 516160 w 516225"/>
                  <a:gd name="connsiteY11" fmla="*/ 1593609 h 1662136"/>
                  <a:gd name="connsiteX12" fmla="*/ 496920 w 516225"/>
                  <a:gd name="connsiteY12" fmla="*/ 1616850 h 1662136"/>
                  <a:gd name="connsiteX13" fmla="*/ 148686 w 516225"/>
                  <a:gd name="connsiteY13" fmla="*/ 1651807 h 1662136"/>
                  <a:gd name="connsiteX14" fmla="*/ 72009 w 516225"/>
                  <a:gd name="connsiteY14" fmla="*/ 1660855 h 1662136"/>
                  <a:gd name="connsiteX15" fmla="*/ 36195 w 516225"/>
                  <a:gd name="connsiteY15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4921 w 516225"/>
                  <a:gd name="connsiteY8" fmla="*/ 1500169 h 1662136"/>
                  <a:gd name="connsiteX9" fmla="*/ 515588 w 516225"/>
                  <a:gd name="connsiteY9" fmla="*/ 1511503 h 1662136"/>
                  <a:gd name="connsiteX10" fmla="*/ 516160 w 516225"/>
                  <a:gd name="connsiteY10" fmla="*/ 1593609 h 1662136"/>
                  <a:gd name="connsiteX11" fmla="*/ 496920 w 516225"/>
                  <a:gd name="connsiteY11" fmla="*/ 1616850 h 1662136"/>
                  <a:gd name="connsiteX12" fmla="*/ 148686 w 516225"/>
                  <a:gd name="connsiteY12" fmla="*/ 1651807 h 1662136"/>
                  <a:gd name="connsiteX13" fmla="*/ 72009 w 516225"/>
                  <a:gd name="connsiteY13" fmla="*/ 1660855 h 1662136"/>
                  <a:gd name="connsiteX14" fmla="*/ 36195 w 516225"/>
                  <a:gd name="connsiteY14" fmla="*/ 1636090 h 1662136"/>
                  <a:gd name="connsiteX0" fmla="*/ 36195 w 518924"/>
                  <a:gd name="connsiteY0" fmla="*/ 1636090 h 1662136"/>
                  <a:gd name="connsiteX1" fmla="*/ 18288 w 518924"/>
                  <a:gd name="connsiteY1" fmla="*/ 1142219 h 1662136"/>
                  <a:gd name="connsiteX2" fmla="*/ 5334 w 518924"/>
                  <a:gd name="connsiteY2" fmla="*/ 800938 h 1662136"/>
                  <a:gd name="connsiteX3" fmla="*/ 0 w 518924"/>
                  <a:gd name="connsiteY3" fmla="*/ 679876 h 1662136"/>
                  <a:gd name="connsiteX4" fmla="*/ 250793 w 518924"/>
                  <a:gd name="connsiteY4" fmla="*/ 12173 h 1662136"/>
                  <a:gd name="connsiteX5" fmla="*/ 261747 w 518924"/>
                  <a:gd name="connsiteY5" fmla="*/ 362 h 1662136"/>
                  <a:gd name="connsiteX6" fmla="*/ 272701 w 518924"/>
                  <a:gd name="connsiteY6" fmla="*/ 10840 h 1662136"/>
                  <a:gd name="connsiteX7" fmla="*/ 480060 w 518924"/>
                  <a:gd name="connsiteY7" fmla="*/ 529000 h 1662136"/>
                  <a:gd name="connsiteX8" fmla="*/ 514921 w 518924"/>
                  <a:gd name="connsiteY8" fmla="*/ 1500169 h 1662136"/>
                  <a:gd name="connsiteX9" fmla="*/ 516160 w 518924"/>
                  <a:gd name="connsiteY9" fmla="*/ 1593609 h 1662136"/>
                  <a:gd name="connsiteX10" fmla="*/ 496920 w 518924"/>
                  <a:gd name="connsiteY10" fmla="*/ 1616850 h 1662136"/>
                  <a:gd name="connsiteX11" fmla="*/ 148686 w 518924"/>
                  <a:gd name="connsiteY11" fmla="*/ 1651807 h 1662136"/>
                  <a:gd name="connsiteX12" fmla="*/ 72009 w 518924"/>
                  <a:gd name="connsiteY12" fmla="*/ 1660855 h 1662136"/>
                  <a:gd name="connsiteX13" fmla="*/ 36195 w 518924"/>
                  <a:gd name="connsiteY13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148686 w 516225"/>
                  <a:gd name="connsiteY10" fmla="*/ 1651807 h 1662136"/>
                  <a:gd name="connsiteX11" fmla="*/ 72009 w 516225"/>
                  <a:gd name="connsiteY11" fmla="*/ 1660855 h 1662136"/>
                  <a:gd name="connsiteX12" fmla="*/ 36195 w 516225"/>
                  <a:gd name="connsiteY12" fmla="*/ 1636090 h 1662136"/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250793 w 516225"/>
                  <a:gd name="connsiteY4" fmla="*/ 12173 h 1662136"/>
                  <a:gd name="connsiteX5" fmla="*/ 261747 w 516225"/>
                  <a:gd name="connsiteY5" fmla="*/ 362 h 1662136"/>
                  <a:gd name="connsiteX6" fmla="*/ 272701 w 516225"/>
                  <a:gd name="connsiteY6" fmla="*/ 10840 h 1662136"/>
                  <a:gd name="connsiteX7" fmla="*/ 480060 w 516225"/>
                  <a:gd name="connsiteY7" fmla="*/ 529000 h 1662136"/>
                  <a:gd name="connsiteX8" fmla="*/ 516160 w 516225"/>
                  <a:gd name="connsiteY8" fmla="*/ 1593609 h 1662136"/>
                  <a:gd name="connsiteX9" fmla="*/ 496920 w 516225"/>
                  <a:gd name="connsiteY9" fmla="*/ 1616850 h 1662136"/>
                  <a:gd name="connsiteX10" fmla="*/ 72009 w 516225"/>
                  <a:gd name="connsiteY10" fmla="*/ 1660855 h 1662136"/>
                  <a:gd name="connsiteX11" fmla="*/ 36195 w 516225"/>
                  <a:gd name="connsiteY11" fmla="*/ 1636090 h 1662136"/>
                  <a:gd name="connsiteX0" fmla="*/ 36195 w 516225"/>
                  <a:gd name="connsiteY0" fmla="*/ 1636090 h 1662136"/>
                  <a:gd name="connsiteX1" fmla="*/ 5334 w 516225"/>
                  <a:gd name="connsiteY1" fmla="*/ 800938 h 1662136"/>
                  <a:gd name="connsiteX2" fmla="*/ 0 w 516225"/>
                  <a:gd name="connsiteY2" fmla="*/ 679876 h 1662136"/>
                  <a:gd name="connsiteX3" fmla="*/ 250793 w 516225"/>
                  <a:gd name="connsiteY3" fmla="*/ 12173 h 1662136"/>
                  <a:gd name="connsiteX4" fmla="*/ 261747 w 516225"/>
                  <a:gd name="connsiteY4" fmla="*/ 362 h 1662136"/>
                  <a:gd name="connsiteX5" fmla="*/ 272701 w 516225"/>
                  <a:gd name="connsiteY5" fmla="*/ 10840 h 1662136"/>
                  <a:gd name="connsiteX6" fmla="*/ 480060 w 516225"/>
                  <a:gd name="connsiteY6" fmla="*/ 529000 h 1662136"/>
                  <a:gd name="connsiteX7" fmla="*/ 516160 w 516225"/>
                  <a:gd name="connsiteY7" fmla="*/ 1593609 h 1662136"/>
                  <a:gd name="connsiteX8" fmla="*/ 496920 w 516225"/>
                  <a:gd name="connsiteY8" fmla="*/ 1616850 h 1662136"/>
                  <a:gd name="connsiteX9" fmla="*/ 72009 w 516225"/>
                  <a:gd name="connsiteY9" fmla="*/ 1660855 h 1662136"/>
                  <a:gd name="connsiteX10" fmla="*/ 36195 w 516225"/>
                  <a:gd name="connsiteY10" fmla="*/ 1636090 h 1662136"/>
                  <a:gd name="connsiteX0" fmla="*/ 47435 w 527465"/>
                  <a:gd name="connsiteY0" fmla="*/ 1636090 h 1662136"/>
                  <a:gd name="connsiteX1" fmla="*/ 11240 w 527465"/>
                  <a:gd name="connsiteY1" fmla="*/ 679876 h 1662136"/>
                  <a:gd name="connsiteX2" fmla="*/ 262033 w 527465"/>
                  <a:gd name="connsiteY2" fmla="*/ 12173 h 1662136"/>
                  <a:gd name="connsiteX3" fmla="*/ 272987 w 527465"/>
                  <a:gd name="connsiteY3" fmla="*/ 362 h 1662136"/>
                  <a:gd name="connsiteX4" fmla="*/ 283941 w 527465"/>
                  <a:gd name="connsiteY4" fmla="*/ 10840 h 1662136"/>
                  <a:gd name="connsiteX5" fmla="*/ 491300 w 527465"/>
                  <a:gd name="connsiteY5" fmla="*/ 529000 h 1662136"/>
                  <a:gd name="connsiteX6" fmla="*/ 527400 w 527465"/>
                  <a:gd name="connsiteY6" fmla="*/ 1593609 h 1662136"/>
                  <a:gd name="connsiteX7" fmla="*/ 508160 w 527465"/>
                  <a:gd name="connsiteY7" fmla="*/ 1616850 h 1662136"/>
                  <a:gd name="connsiteX8" fmla="*/ 83249 w 527465"/>
                  <a:gd name="connsiteY8" fmla="*/ 1660855 h 1662136"/>
                  <a:gd name="connsiteX9" fmla="*/ 47435 w 52746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16850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16225"/>
                  <a:gd name="connsiteY0" fmla="*/ 1636090 h 1662136"/>
                  <a:gd name="connsiteX1" fmla="*/ 0 w 516225"/>
                  <a:gd name="connsiteY1" fmla="*/ 679876 h 1662136"/>
                  <a:gd name="connsiteX2" fmla="*/ 250793 w 516225"/>
                  <a:gd name="connsiteY2" fmla="*/ 12173 h 1662136"/>
                  <a:gd name="connsiteX3" fmla="*/ 261747 w 516225"/>
                  <a:gd name="connsiteY3" fmla="*/ 362 h 1662136"/>
                  <a:gd name="connsiteX4" fmla="*/ 272701 w 516225"/>
                  <a:gd name="connsiteY4" fmla="*/ 10840 h 1662136"/>
                  <a:gd name="connsiteX5" fmla="*/ 480060 w 516225"/>
                  <a:gd name="connsiteY5" fmla="*/ 529000 h 1662136"/>
                  <a:gd name="connsiteX6" fmla="*/ 516160 w 516225"/>
                  <a:gd name="connsiteY6" fmla="*/ 1593609 h 1662136"/>
                  <a:gd name="connsiteX7" fmla="*/ 496920 w 516225"/>
                  <a:gd name="connsiteY7" fmla="*/ 1629787 h 1662136"/>
                  <a:gd name="connsiteX8" fmla="*/ 72009 w 516225"/>
                  <a:gd name="connsiteY8" fmla="*/ 1660855 h 1662136"/>
                  <a:gd name="connsiteX9" fmla="*/ 36195 w 516225"/>
                  <a:gd name="connsiteY9" fmla="*/ 1636090 h 1662136"/>
                  <a:gd name="connsiteX0" fmla="*/ 36195 w 536022"/>
                  <a:gd name="connsiteY0" fmla="*/ 1636090 h 1658579"/>
                  <a:gd name="connsiteX1" fmla="*/ 0 w 536022"/>
                  <a:gd name="connsiteY1" fmla="*/ 679876 h 1658579"/>
                  <a:gd name="connsiteX2" fmla="*/ 250793 w 536022"/>
                  <a:gd name="connsiteY2" fmla="*/ 12173 h 1658579"/>
                  <a:gd name="connsiteX3" fmla="*/ 261747 w 536022"/>
                  <a:gd name="connsiteY3" fmla="*/ 362 h 1658579"/>
                  <a:gd name="connsiteX4" fmla="*/ 272701 w 536022"/>
                  <a:gd name="connsiteY4" fmla="*/ 10840 h 1658579"/>
                  <a:gd name="connsiteX5" fmla="*/ 480060 w 536022"/>
                  <a:gd name="connsiteY5" fmla="*/ 529000 h 1658579"/>
                  <a:gd name="connsiteX6" fmla="*/ 516160 w 536022"/>
                  <a:gd name="connsiteY6" fmla="*/ 1593609 h 1658579"/>
                  <a:gd name="connsiteX7" fmla="*/ 496920 w 536022"/>
                  <a:gd name="connsiteY7" fmla="*/ 1629787 h 1658579"/>
                  <a:gd name="connsiteX8" fmla="*/ 69853 w 536022"/>
                  <a:gd name="connsiteY8" fmla="*/ 1656543 h 1658579"/>
                  <a:gd name="connsiteX9" fmla="*/ 36195 w 536022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593609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79876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598797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29000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0060 w 518058"/>
                  <a:gd name="connsiteY5" fmla="*/ 517417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  <a:gd name="connsiteX0" fmla="*/ 36195 w 518058"/>
                  <a:gd name="connsiteY0" fmla="*/ 1636090 h 1658579"/>
                  <a:gd name="connsiteX1" fmla="*/ 0 w 518058"/>
                  <a:gd name="connsiteY1" fmla="*/ 615013 h 1658579"/>
                  <a:gd name="connsiteX2" fmla="*/ 250793 w 518058"/>
                  <a:gd name="connsiteY2" fmla="*/ 12173 h 1658579"/>
                  <a:gd name="connsiteX3" fmla="*/ 261747 w 518058"/>
                  <a:gd name="connsiteY3" fmla="*/ 362 h 1658579"/>
                  <a:gd name="connsiteX4" fmla="*/ 272701 w 518058"/>
                  <a:gd name="connsiteY4" fmla="*/ 10840 h 1658579"/>
                  <a:gd name="connsiteX5" fmla="*/ 484693 w 518058"/>
                  <a:gd name="connsiteY5" fmla="*/ 505834 h 1658579"/>
                  <a:gd name="connsiteX6" fmla="*/ 516160 w 518058"/>
                  <a:gd name="connsiteY6" fmla="*/ 1600078 h 1658579"/>
                  <a:gd name="connsiteX7" fmla="*/ 496920 w 518058"/>
                  <a:gd name="connsiteY7" fmla="*/ 1629787 h 1658579"/>
                  <a:gd name="connsiteX8" fmla="*/ 69853 w 518058"/>
                  <a:gd name="connsiteY8" fmla="*/ 1656543 h 1658579"/>
                  <a:gd name="connsiteX9" fmla="*/ 36195 w 518058"/>
                  <a:gd name="connsiteY9" fmla="*/ 1636090 h 165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058" h="1658579">
                    <a:moveTo>
                      <a:pt x="36195" y="1636090"/>
                    </a:moveTo>
                    <a:cubicBezTo>
                      <a:pt x="24194" y="1472594"/>
                      <a:pt x="15979" y="918006"/>
                      <a:pt x="0" y="615013"/>
                    </a:cubicBezTo>
                    <a:cubicBezTo>
                      <a:pt x="57125" y="483552"/>
                      <a:pt x="207169" y="125425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309087" y="98946"/>
                      <a:pt x="441627" y="405977"/>
                      <a:pt x="484693" y="505834"/>
                    </a:cubicBezTo>
                    <a:cubicBezTo>
                      <a:pt x="503709" y="804126"/>
                      <a:pt x="513350" y="1418770"/>
                      <a:pt x="516160" y="1600078"/>
                    </a:cubicBezTo>
                    <a:cubicBezTo>
                      <a:pt x="516827" y="1615032"/>
                      <a:pt x="526027" y="1636547"/>
                      <a:pt x="496920" y="1629787"/>
                    </a:cubicBezTo>
                    <a:cubicBezTo>
                      <a:pt x="422536" y="1640276"/>
                      <a:pt x="212209" y="1647624"/>
                      <a:pt x="69853" y="1656543"/>
                    </a:cubicBezTo>
                    <a:cubicBezTo>
                      <a:pt x="48898" y="1660068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507">
                <a:extLst>
                  <a:ext uri="{FF2B5EF4-FFF2-40B4-BE49-F238E27FC236}">
                    <a16:creationId xmlns:a16="http://schemas.microsoft.com/office/drawing/2014/main" id="{BBC42753-6F26-401B-916A-E05DCCFAF62E}"/>
                  </a:ext>
                </a:extLst>
              </p:cNvPr>
              <p:cNvSpPr/>
              <p:nvPr/>
            </p:nvSpPr>
            <p:spPr>
              <a:xfrm>
                <a:off x="2783742" y="4029898"/>
                <a:ext cx="521763" cy="88879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7800 w 408444"/>
                  <a:gd name="connsiteY7" fmla="*/ 625574 h 733001"/>
                  <a:gd name="connsiteX8" fmla="*/ 408372 w 408444"/>
                  <a:gd name="connsiteY8" fmla="*/ 698250 h 733001"/>
                  <a:gd name="connsiteX9" fmla="*/ 389512 w 408444"/>
                  <a:gd name="connsiteY9" fmla="*/ 718443 h 733001"/>
                  <a:gd name="connsiteX10" fmla="*/ 159484 w 408444"/>
                  <a:gd name="connsiteY10" fmla="*/ 728063 h 733001"/>
                  <a:gd name="connsiteX11" fmla="*/ 140529 w 408444"/>
                  <a:gd name="connsiteY11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59484 w 408444"/>
                  <a:gd name="connsiteY9" fmla="*/ 728063 h 733001"/>
                  <a:gd name="connsiteX10" fmla="*/ 140529 w 408444"/>
                  <a:gd name="connsiteY10" fmla="*/ 730921 h 733001"/>
                  <a:gd name="connsiteX0" fmla="*/ 140529 w 408444"/>
                  <a:gd name="connsiteY0" fmla="*/ 730921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  <a:gd name="connsiteX9" fmla="*/ 140529 w 408444"/>
                  <a:gd name="connsiteY9" fmla="*/ 730921 h 733001"/>
                  <a:gd name="connsiteX0" fmla="*/ 389512 w 408444"/>
                  <a:gd name="connsiteY0" fmla="*/ 718443 h 733001"/>
                  <a:gd name="connsiteX1" fmla="*/ 48422 w 408444"/>
                  <a:gd name="connsiteY1" fmla="*/ 732921 h 733001"/>
                  <a:gd name="connsiteX2" fmla="*/ 27753 w 408444"/>
                  <a:gd name="connsiteY2" fmla="*/ 714919 h 733001"/>
                  <a:gd name="connsiteX3" fmla="*/ 416 w 408444"/>
                  <a:gd name="connsiteY3" fmla="*/ 46359 h 733001"/>
                  <a:gd name="connsiteX4" fmla="*/ 32039 w 408444"/>
                  <a:gd name="connsiteY4" fmla="*/ 10926 h 733001"/>
                  <a:gd name="connsiteX5" fmla="*/ 364080 w 408444"/>
                  <a:gd name="connsiteY5" fmla="*/ 68 h 733001"/>
                  <a:gd name="connsiteX6" fmla="*/ 388179 w 408444"/>
                  <a:gd name="connsiteY6" fmla="*/ 24452 h 733001"/>
                  <a:gd name="connsiteX7" fmla="*/ 408372 w 408444"/>
                  <a:gd name="connsiteY7" fmla="*/ 698250 h 733001"/>
                  <a:gd name="connsiteX8" fmla="*/ 389512 w 408444"/>
                  <a:gd name="connsiteY8" fmla="*/ 718443 h 73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444" h="733001">
                    <a:moveTo>
                      <a:pt x="389512" y="718443"/>
                    </a:moveTo>
                    <a:lnTo>
                      <a:pt x="48422" y="732921"/>
                    </a:ln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19752" y="600492"/>
                      <a:pt x="-298" y="163691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lnTo>
                      <a:pt x="364080" y="68"/>
                    </a:ln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5561" y="140816"/>
                      <a:pt x="408150" y="582585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509">
                <a:extLst>
                  <a:ext uri="{FF2B5EF4-FFF2-40B4-BE49-F238E27FC236}">
                    <a16:creationId xmlns:a16="http://schemas.microsoft.com/office/drawing/2014/main" id="{CB5940F9-AB19-46A1-AADB-19FB49BDFC84}"/>
                  </a:ext>
                </a:extLst>
              </p:cNvPr>
              <p:cNvSpPr/>
              <p:nvPr/>
            </p:nvSpPr>
            <p:spPr>
              <a:xfrm>
                <a:off x="4786180" y="4592032"/>
                <a:ext cx="6722" cy="84687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228">
              <a:extLst>
                <a:ext uri="{FF2B5EF4-FFF2-40B4-BE49-F238E27FC236}">
                  <a16:creationId xmlns:a16="http://schemas.microsoft.com/office/drawing/2014/main" id="{259531C0-2495-4E42-90F8-5F6F18C2D0DE}"/>
                </a:ext>
              </a:extLst>
            </p:cNvPr>
            <p:cNvSpPr/>
            <p:nvPr/>
          </p:nvSpPr>
          <p:spPr>
            <a:xfrm>
              <a:off x="295166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25">
              <a:extLst>
                <a:ext uri="{FF2B5EF4-FFF2-40B4-BE49-F238E27FC236}">
                  <a16:creationId xmlns:a16="http://schemas.microsoft.com/office/drawing/2014/main" id="{B2223D22-669A-43B7-A1E2-8B4120F3EFD8}"/>
                </a:ext>
              </a:extLst>
            </p:cNvPr>
            <p:cNvSpPr/>
            <p:nvPr/>
          </p:nvSpPr>
          <p:spPr>
            <a:xfrm flipH="1">
              <a:off x="3260414" y="3263561"/>
              <a:ext cx="2835586" cy="3506890"/>
            </a:xfrm>
            <a:custGeom>
              <a:avLst/>
              <a:gdLst>
                <a:gd name="connsiteX0" fmla="*/ 218332 w 2568411"/>
                <a:gd name="connsiteY0" fmla="*/ 907276 h 3176464"/>
                <a:gd name="connsiteX1" fmla="*/ 525442 w 2568411"/>
                <a:gd name="connsiteY1" fmla="*/ 1335269 h 3176464"/>
                <a:gd name="connsiteX2" fmla="*/ 1111469 w 2568411"/>
                <a:gd name="connsiteY2" fmla="*/ 1877355 h 3176464"/>
                <a:gd name="connsiteX3" fmla="*/ 1675809 w 2568411"/>
                <a:gd name="connsiteY3" fmla="*/ 2361924 h 3176464"/>
                <a:gd name="connsiteX4" fmla="*/ 1958215 w 2568411"/>
                <a:gd name="connsiteY4" fmla="*/ 2852715 h 3176464"/>
                <a:gd name="connsiteX5" fmla="*/ 1982448 w 2568411"/>
                <a:gd name="connsiteY5" fmla="*/ 3071002 h 3176464"/>
                <a:gd name="connsiteX6" fmla="*/ 1993762 w 2568411"/>
                <a:gd name="connsiteY6" fmla="*/ 3172838 h 3176464"/>
                <a:gd name="connsiteX7" fmla="*/ 2199980 w 2568411"/>
                <a:gd name="connsiteY7" fmla="*/ 3098159 h 3176464"/>
                <a:gd name="connsiteX8" fmla="*/ 2453061 w 2568411"/>
                <a:gd name="connsiteY8" fmla="*/ 2900333 h 3176464"/>
                <a:gd name="connsiteX9" fmla="*/ 2561686 w 2568411"/>
                <a:gd name="connsiteY9" fmla="*/ 2488275 h 3176464"/>
                <a:gd name="connsiteX10" fmla="*/ 2085981 w 2568411"/>
                <a:gd name="connsiteY10" fmla="*/ 1442668 h 3176464"/>
                <a:gd name="connsiteX11" fmla="*/ 1644504 w 2568411"/>
                <a:gd name="connsiteY11" fmla="*/ 1020521 h 3176464"/>
                <a:gd name="connsiteX12" fmla="*/ 1155692 w 2568411"/>
                <a:gd name="connsiteY12" fmla="*/ 599223 h 3176464"/>
                <a:gd name="connsiteX13" fmla="*/ 946080 w 2568411"/>
                <a:gd name="connsiteY13" fmla="*/ 505307 h 3176464"/>
                <a:gd name="connsiteX14" fmla="*/ 792761 w 2568411"/>
                <a:gd name="connsiteY14" fmla="*/ 514642 h 3176464"/>
                <a:gd name="connsiteX15" fmla="*/ 883282 w 2568411"/>
                <a:gd name="connsiteY15" fmla="*/ 725291 h 3176464"/>
                <a:gd name="connsiteX16" fmla="*/ 1153429 w 2568411"/>
                <a:gd name="connsiteY16" fmla="*/ 982050 h 3176464"/>
                <a:gd name="connsiteX17" fmla="*/ 1290059 w 2568411"/>
                <a:gd name="connsiteY17" fmla="*/ 1114342 h 3176464"/>
                <a:gd name="connsiteX18" fmla="*/ 1380580 w 2568411"/>
                <a:gd name="connsiteY18" fmla="*/ 1247954 h 3176464"/>
                <a:gd name="connsiteX19" fmla="*/ 1584911 w 2568411"/>
                <a:gd name="connsiteY19" fmla="*/ 1623520 h 3176464"/>
                <a:gd name="connsiteX20" fmla="*/ 1593397 w 2568411"/>
                <a:gd name="connsiteY20" fmla="*/ 1684999 h 3176464"/>
                <a:gd name="connsiteX21" fmla="*/ 1330133 w 2568411"/>
                <a:gd name="connsiteY21" fmla="*/ 1581466 h 3176464"/>
                <a:gd name="connsiteX22" fmla="*/ 902423 w 2568411"/>
                <a:gd name="connsiteY22" fmla="*/ 1184495 h 3176464"/>
                <a:gd name="connsiteX23" fmla="*/ 755233 w 2568411"/>
                <a:gd name="connsiteY23" fmla="*/ 709545 h 3176464"/>
                <a:gd name="connsiteX24" fmla="*/ 703372 w 2568411"/>
                <a:gd name="connsiteY24" fmla="*/ 195840 h 3176464"/>
                <a:gd name="connsiteX25" fmla="*/ 622658 w 2568411"/>
                <a:gd name="connsiteY25" fmla="*/ 2635 h 3176464"/>
                <a:gd name="connsiteX26" fmla="*/ 534871 w 2568411"/>
                <a:gd name="connsiteY26" fmla="*/ 51667 h 3176464"/>
                <a:gd name="connsiteX27" fmla="*/ 501021 w 2568411"/>
                <a:gd name="connsiteY27" fmla="*/ 423462 h 3176464"/>
                <a:gd name="connsiteX28" fmla="*/ 483859 w 2568411"/>
                <a:gd name="connsiteY28" fmla="*/ 783187 h 3176464"/>
                <a:gd name="connsiteX29" fmla="*/ 481785 w 2568411"/>
                <a:gd name="connsiteY29" fmla="*/ 797991 h 3176464"/>
                <a:gd name="connsiteX30" fmla="*/ 438222 w 2568411"/>
                <a:gd name="connsiteY30" fmla="*/ 732175 h 3176464"/>
                <a:gd name="connsiteX31" fmla="*/ 10040 w 2568411"/>
                <a:gd name="connsiteY31" fmla="*/ 250529 h 3176464"/>
                <a:gd name="connsiteX32" fmla="*/ 4477 w 2568411"/>
                <a:gd name="connsiteY32" fmla="*/ 298147 h 3176464"/>
                <a:gd name="connsiteX33" fmla="*/ 138655 w 2568411"/>
                <a:gd name="connsiteY33" fmla="*/ 664379 h 3176464"/>
                <a:gd name="connsiteX34" fmla="*/ 218332 w 2568411"/>
                <a:gd name="connsiteY34" fmla="*/ 907276 h 317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68411" h="3176464">
                  <a:moveTo>
                    <a:pt x="218332" y="907276"/>
                  </a:moveTo>
                  <a:cubicBezTo>
                    <a:pt x="281602" y="1071344"/>
                    <a:pt x="406822" y="1207785"/>
                    <a:pt x="525442" y="1335269"/>
                  </a:cubicBezTo>
                  <a:cubicBezTo>
                    <a:pt x="704975" y="1528191"/>
                    <a:pt x="899594" y="1720641"/>
                    <a:pt x="1111469" y="1877355"/>
                  </a:cubicBezTo>
                  <a:cubicBezTo>
                    <a:pt x="1310803" y="2024829"/>
                    <a:pt x="1509477" y="2176922"/>
                    <a:pt x="1675809" y="2361924"/>
                  </a:cubicBezTo>
                  <a:cubicBezTo>
                    <a:pt x="1804235" y="2504776"/>
                    <a:pt x="1916914" y="2662339"/>
                    <a:pt x="1958215" y="2852715"/>
                  </a:cubicBezTo>
                  <a:cubicBezTo>
                    <a:pt x="1973867" y="2924566"/>
                    <a:pt x="1979902" y="2997643"/>
                    <a:pt x="1982448" y="3071002"/>
                  </a:cubicBezTo>
                  <a:cubicBezTo>
                    <a:pt x="1983202" y="3091746"/>
                    <a:pt x="1974244" y="3157563"/>
                    <a:pt x="1993762" y="3172838"/>
                  </a:cubicBezTo>
                  <a:cubicBezTo>
                    <a:pt x="2021767" y="3194619"/>
                    <a:pt x="2171409" y="3111737"/>
                    <a:pt x="2199980" y="3098159"/>
                  </a:cubicBezTo>
                  <a:cubicBezTo>
                    <a:pt x="2302570" y="3049221"/>
                    <a:pt x="2375269" y="2981236"/>
                    <a:pt x="2453061" y="2900333"/>
                  </a:cubicBezTo>
                  <a:cubicBezTo>
                    <a:pt x="2550653" y="2779167"/>
                    <a:pt x="2584222" y="2639992"/>
                    <a:pt x="2561686" y="2488275"/>
                  </a:cubicBezTo>
                  <a:cubicBezTo>
                    <a:pt x="2505205" y="2108748"/>
                    <a:pt x="2321617" y="1740914"/>
                    <a:pt x="2085981" y="1442668"/>
                  </a:cubicBezTo>
                  <a:cubicBezTo>
                    <a:pt x="1956989" y="1279353"/>
                    <a:pt x="1795371" y="1160828"/>
                    <a:pt x="1644504" y="1020521"/>
                  </a:cubicBezTo>
                  <a:cubicBezTo>
                    <a:pt x="1487035" y="874085"/>
                    <a:pt x="1332584" y="722463"/>
                    <a:pt x="1155692" y="599223"/>
                  </a:cubicBezTo>
                  <a:cubicBezTo>
                    <a:pt x="1092799" y="555377"/>
                    <a:pt x="1021797" y="520017"/>
                    <a:pt x="946080" y="505307"/>
                  </a:cubicBezTo>
                  <a:cubicBezTo>
                    <a:pt x="907515" y="497858"/>
                    <a:pt x="824726" y="484375"/>
                    <a:pt x="792761" y="514642"/>
                  </a:cubicBezTo>
                  <a:cubicBezTo>
                    <a:pt x="742692" y="562166"/>
                    <a:pt x="852637" y="692289"/>
                    <a:pt x="883282" y="725291"/>
                  </a:cubicBezTo>
                  <a:cubicBezTo>
                    <a:pt x="967956" y="816378"/>
                    <a:pt x="1061966" y="897941"/>
                    <a:pt x="1153429" y="982050"/>
                  </a:cubicBezTo>
                  <a:cubicBezTo>
                    <a:pt x="1200104" y="1024953"/>
                    <a:pt x="1246213" y="1068516"/>
                    <a:pt x="1290059" y="1114342"/>
                  </a:cubicBezTo>
                  <a:cubicBezTo>
                    <a:pt x="1331642" y="1157810"/>
                    <a:pt x="1352858" y="1195905"/>
                    <a:pt x="1380580" y="1247954"/>
                  </a:cubicBezTo>
                  <a:cubicBezTo>
                    <a:pt x="1449036" y="1376380"/>
                    <a:pt x="1533333" y="1487268"/>
                    <a:pt x="1584911" y="1623520"/>
                  </a:cubicBezTo>
                  <a:cubicBezTo>
                    <a:pt x="1592360" y="1643227"/>
                    <a:pt x="1611313" y="1667932"/>
                    <a:pt x="1593397" y="1684999"/>
                  </a:cubicBezTo>
                  <a:cubicBezTo>
                    <a:pt x="1554455" y="1722150"/>
                    <a:pt x="1368416" y="1601268"/>
                    <a:pt x="1330133" y="1581466"/>
                  </a:cubicBezTo>
                  <a:cubicBezTo>
                    <a:pt x="1149563" y="1488305"/>
                    <a:pt x="987569" y="1376003"/>
                    <a:pt x="902423" y="1184495"/>
                  </a:cubicBezTo>
                  <a:cubicBezTo>
                    <a:pt x="834910" y="1032685"/>
                    <a:pt x="785500" y="872953"/>
                    <a:pt x="755233" y="709545"/>
                  </a:cubicBezTo>
                  <a:cubicBezTo>
                    <a:pt x="723739" y="539535"/>
                    <a:pt x="721382" y="367358"/>
                    <a:pt x="703372" y="195840"/>
                  </a:cubicBezTo>
                  <a:cubicBezTo>
                    <a:pt x="697526" y="140490"/>
                    <a:pt x="688945" y="22531"/>
                    <a:pt x="622658" y="2635"/>
                  </a:cubicBezTo>
                  <a:cubicBezTo>
                    <a:pt x="588807" y="-7454"/>
                    <a:pt x="534683" y="11970"/>
                    <a:pt x="534871" y="51667"/>
                  </a:cubicBezTo>
                  <a:cubicBezTo>
                    <a:pt x="535437" y="176416"/>
                    <a:pt x="516579" y="300033"/>
                    <a:pt x="501021" y="423462"/>
                  </a:cubicBezTo>
                  <a:cubicBezTo>
                    <a:pt x="485839" y="543967"/>
                    <a:pt x="490271" y="662304"/>
                    <a:pt x="483859" y="783187"/>
                  </a:cubicBezTo>
                  <a:cubicBezTo>
                    <a:pt x="483671" y="787147"/>
                    <a:pt x="482728" y="791108"/>
                    <a:pt x="481785" y="797991"/>
                  </a:cubicBezTo>
                  <a:cubicBezTo>
                    <a:pt x="454346" y="782621"/>
                    <a:pt x="449065" y="754145"/>
                    <a:pt x="438222" y="732175"/>
                  </a:cubicBezTo>
                  <a:cubicBezTo>
                    <a:pt x="407577" y="669942"/>
                    <a:pt x="99524" y="150391"/>
                    <a:pt x="10040" y="250529"/>
                  </a:cubicBezTo>
                  <a:cubicBezTo>
                    <a:pt x="-3632" y="265805"/>
                    <a:pt x="-1086" y="284286"/>
                    <a:pt x="4477" y="298147"/>
                  </a:cubicBezTo>
                  <a:cubicBezTo>
                    <a:pt x="53320" y="418653"/>
                    <a:pt x="96318" y="541516"/>
                    <a:pt x="138655" y="664379"/>
                  </a:cubicBezTo>
                  <a:cubicBezTo>
                    <a:pt x="165528" y="741887"/>
                    <a:pt x="187687" y="827599"/>
                    <a:pt x="218332" y="907276"/>
                  </a:cubicBezTo>
                  <a:close/>
                </a:path>
              </a:pathLst>
            </a:custGeom>
            <a:solidFill>
              <a:srgbClr val="F7CAB0"/>
            </a:solidFill>
            <a:ln w="94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Rectangle 16">
            <a:extLst>
              <a:ext uri="{FF2B5EF4-FFF2-40B4-BE49-F238E27FC236}">
                <a16:creationId xmlns:a16="http://schemas.microsoft.com/office/drawing/2014/main" id="{3669C596-28B2-4BBB-9150-C880988FA2F8}"/>
              </a:ext>
            </a:extLst>
          </p:cNvPr>
          <p:cNvSpPr/>
          <p:nvPr/>
        </p:nvSpPr>
        <p:spPr>
          <a:xfrm rot="2700000">
            <a:off x="816789" y="4279958"/>
            <a:ext cx="310609" cy="5568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721D65DE-9F6E-4520-8934-8DA6EA3F6EBB}"/>
              </a:ext>
            </a:extLst>
          </p:cNvPr>
          <p:cNvSpPr/>
          <p:nvPr/>
        </p:nvSpPr>
        <p:spPr>
          <a:xfrm>
            <a:off x="1507707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A4C1587-86FD-4859-BD21-A23C46C40C9A}"/>
              </a:ext>
            </a:extLst>
          </p:cNvPr>
          <p:cNvSpPr/>
          <p:nvPr/>
        </p:nvSpPr>
        <p:spPr>
          <a:xfrm>
            <a:off x="1507707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51FF1D3-F89C-45E7-AC48-D08DC3B87166}"/>
              </a:ext>
            </a:extLst>
          </p:cNvPr>
          <p:cNvSpPr/>
          <p:nvPr/>
        </p:nvSpPr>
        <p:spPr>
          <a:xfrm>
            <a:off x="1507707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BB8F778C-C644-4D8A-A697-F4FB94357908}"/>
              </a:ext>
            </a:extLst>
          </p:cNvPr>
          <p:cNvSpPr/>
          <p:nvPr/>
        </p:nvSpPr>
        <p:spPr>
          <a:xfrm>
            <a:off x="848175" y="5800894"/>
            <a:ext cx="296873" cy="3928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88CD31A0-275B-46E8-AC19-434D80414D6D}"/>
              </a:ext>
            </a:extLst>
          </p:cNvPr>
          <p:cNvSpPr/>
          <p:nvPr/>
        </p:nvSpPr>
        <p:spPr>
          <a:xfrm>
            <a:off x="757931" y="5073923"/>
            <a:ext cx="420646" cy="3937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98558A62-19A7-4A08-86E8-E948EFB81225}"/>
              </a:ext>
            </a:extLst>
          </p:cNvPr>
          <p:cNvSpPr/>
          <p:nvPr/>
        </p:nvSpPr>
        <p:spPr>
          <a:xfrm>
            <a:off x="698760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5CCE65-E8E6-44AB-AE74-2A9E6C40F140}"/>
              </a:ext>
            </a:extLst>
          </p:cNvPr>
          <p:cNvSpPr txBox="1"/>
          <p:nvPr/>
        </p:nvSpPr>
        <p:spPr>
          <a:xfrm>
            <a:off x="698760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accent2"/>
                </a:solidFill>
              </a:rPr>
              <a:t>Professional PPT Presentation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7A9A06AD-6010-4E7D-A9B1-02E11D137777}"/>
              </a:ext>
            </a:extLst>
          </p:cNvPr>
          <p:cNvSpPr/>
          <p:nvPr/>
        </p:nvSpPr>
        <p:spPr>
          <a:xfrm>
            <a:off x="11124695" y="4404030"/>
            <a:ext cx="401910" cy="3087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7DF1D335-5F53-421D-8354-8539FF208B79}"/>
              </a:ext>
            </a:extLst>
          </p:cNvPr>
          <p:cNvSpPr/>
          <p:nvPr/>
        </p:nvSpPr>
        <p:spPr>
          <a:xfrm>
            <a:off x="11139591" y="5773630"/>
            <a:ext cx="419176" cy="4191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566F1C28-F763-4DB4-ABC3-89F45B3AA0E2}"/>
              </a:ext>
            </a:extLst>
          </p:cNvPr>
          <p:cNvSpPr>
            <a:spLocks noChangeAspect="1"/>
          </p:cNvSpPr>
          <p:nvPr/>
        </p:nvSpPr>
        <p:spPr>
          <a:xfrm>
            <a:off x="11114611" y="5047399"/>
            <a:ext cx="443110" cy="44681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직사각형 31">
            <a:extLst>
              <a:ext uri="{FF2B5EF4-FFF2-40B4-BE49-F238E27FC236}">
                <a16:creationId xmlns:a16="http://schemas.microsoft.com/office/drawing/2014/main" id="{5AC160AA-99C0-4227-AC62-BE1ED9129A87}"/>
              </a:ext>
            </a:extLst>
          </p:cNvPr>
          <p:cNvSpPr/>
          <p:nvPr/>
        </p:nvSpPr>
        <p:spPr>
          <a:xfrm flipH="1">
            <a:off x="8316451" y="4235225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직사각형 32">
            <a:extLst>
              <a:ext uri="{FF2B5EF4-FFF2-40B4-BE49-F238E27FC236}">
                <a16:creationId xmlns:a16="http://schemas.microsoft.com/office/drawing/2014/main" id="{36B067F1-01C0-48F4-9605-9278CB6634BD}"/>
              </a:ext>
            </a:extLst>
          </p:cNvPr>
          <p:cNvSpPr/>
          <p:nvPr/>
        </p:nvSpPr>
        <p:spPr>
          <a:xfrm flipH="1">
            <a:off x="8316451" y="4947639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직사각형 33">
            <a:extLst>
              <a:ext uri="{FF2B5EF4-FFF2-40B4-BE49-F238E27FC236}">
                <a16:creationId xmlns:a16="http://schemas.microsoft.com/office/drawing/2014/main" id="{44BA2916-80BE-43D7-A997-5DE2AB2AC234}"/>
              </a:ext>
            </a:extLst>
          </p:cNvPr>
          <p:cNvSpPr/>
          <p:nvPr/>
        </p:nvSpPr>
        <p:spPr>
          <a:xfrm flipH="1">
            <a:off x="8316451" y="5660053"/>
            <a:ext cx="247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직사각형 1">
            <a:extLst>
              <a:ext uri="{FF2B5EF4-FFF2-40B4-BE49-F238E27FC236}">
                <a16:creationId xmlns:a16="http://schemas.microsoft.com/office/drawing/2014/main" id="{38EB3EA2-E9F4-450F-A1D7-835F9AF2E378}"/>
              </a:ext>
            </a:extLst>
          </p:cNvPr>
          <p:cNvSpPr/>
          <p:nvPr/>
        </p:nvSpPr>
        <p:spPr>
          <a:xfrm>
            <a:off x="8381171" y="2558761"/>
            <a:ext cx="3176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63B407D-8C8E-442C-9267-A2049DC4C618}"/>
              </a:ext>
            </a:extLst>
          </p:cNvPr>
          <p:cNvSpPr txBox="1"/>
          <p:nvPr/>
        </p:nvSpPr>
        <p:spPr>
          <a:xfrm>
            <a:off x="8381171" y="1356363"/>
            <a:ext cx="3145552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5204</Words>
  <Application>Microsoft Office PowerPoint</Application>
  <PresentationFormat>Widescreen</PresentationFormat>
  <Paragraphs>578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71</cp:revision>
  <dcterms:created xsi:type="dcterms:W3CDTF">2020-01-20T05:08:25Z</dcterms:created>
  <dcterms:modified xsi:type="dcterms:W3CDTF">2025-12-12T09:04:44Z</dcterms:modified>
</cp:coreProperties>
</file>